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8" r:id="rId6"/>
    <p:sldId id="270" r:id="rId7"/>
    <p:sldId id="259" r:id="rId8"/>
    <p:sldId id="260" r:id="rId9"/>
    <p:sldId id="261" r:id="rId10"/>
    <p:sldId id="262" r:id="rId11"/>
    <p:sldId id="263" r:id="rId12"/>
    <p:sldId id="264" r:id="rId13"/>
    <p:sldId id="273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2A05C8-65D1-43EB-A6D3-690F7C55E99E}" type="doc">
      <dgm:prSet loTypeId="urn:microsoft.com/office/officeart/2005/8/layout/chevron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9FDB356D-2B34-4161-A861-23846D5E783D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1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D9FF04-4FBE-47F0-A7D7-0BB5C2D2DA8D}" type="parTrans" cxnId="{B9949456-0FEA-4440-974E-5E742DD27A1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E37060-5B0B-4F99-9DC9-C0DABC8D4BAA}" type="sibTrans" cxnId="{B9949456-0FEA-4440-974E-5E742DD27A11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E17EDA-7DB3-49AC-BDD0-B41BE550123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Выбрать опорное число, на которое легко умножать.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C1F1B1-61EB-408C-AD02-1DCF0650C99F}" type="parTrans" cxnId="{036BEBBB-E78B-48E0-B7BA-CBD856773F2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631873-A447-4EEC-90A6-668CA8E8A661}" type="sibTrans" cxnId="{036BEBBB-E78B-48E0-B7BA-CBD856773F2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77FE98-B0E5-415A-9587-0BA3C515F767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2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A9501D-6D22-47CA-89AD-8A681DC07701}" type="parTrans" cxnId="{9BF8786F-0958-4687-879A-309DCAC8015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23422C-4299-40F3-B97C-B966B24AA810}" type="sibTrans" cxnId="{9BF8786F-0958-4687-879A-309DCAC8015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B7D8BA-5D45-4AD6-BA1F-2C5D0B673113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Определить числа отклонения от опорного числа, записываем в кружочках над множителями.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7ADEC3-950D-483B-B769-6A38DB365338}" type="parTrans" cxnId="{0C15833C-36F8-424D-9667-E7E40771D89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7C61EA-DA75-4F10-8136-84AFEAE25570}" type="sibTrans" cxnId="{0C15833C-36F8-424D-9667-E7E40771D89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68A6A-72A2-4A8A-93C1-A23F838877E6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3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447976-B78C-4FBF-8D48-4F2E18705A0F}" type="parTrans" cxnId="{579CDA08-29D5-49C3-83F9-1F23D506DB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43C0F7-E5FF-42D5-90B2-E14AADA8DC81}" type="sibTrans" cxnId="{579CDA08-29D5-49C3-83F9-1F23D506DB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BAC347-ECF7-49A9-9536-DBD57053CB8F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Находим перекрестное сложение, умножаем с опорным числом.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38BCAF-309F-4F61-BF7C-0DFA21250805}" type="parTrans" cxnId="{3E7BD906-C0BF-44E3-BF31-0F86CA1155A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6A0B4B-2581-42F8-B0E3-FDE994E1B856}" type="sibTrans" cxnId="{3E7BD906-C0BF-44E3-BF31-0F86CA1155A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28CA18-F9FA-436D-8BC4-3DB743B272F2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4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E8C7BE-980A-4B72-B753-477FD22971C9}" type="parTrans" cxnId="{5609EC53-6B43-4CCA-B0D4-75C1204F931B}">
      <dgm:prSet/>
      <dgm:spPr/>
      <dgm:t>
        <a:bodyPr/>
        <a:lstStyle/>
        <a:p>
          <a:endParaRPr lang="ru-RU" sz="1800"/>
        </a:p>
      </dgm:t>
    </dgm:pt>
    <dgm:pt modelId="{FFC8E30C-C33F-4B6F-9E10-95A90674F6B6}" type="sibTrans" cxnId="{5609EC53-6B43-4CCA-B0D4-75C1204F931B}">
      <dgm:prSet/>
      <dgm:spPr/>
      <dgm:t>
        <a:bodyPr/>
        <a:lstStyle/>
        <a:p>
          <a:endParaRPr lang="ru-RU" sz="1800"/>
        </a:p>
      </dgm:t>
    </dgm:pt>
    <dgm:pt modelId="{489E60F2-3676-493B-963A-D49BDDBFA1C0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5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327EF6-BDB6-49F5-93B4-FC17B27F9328}" type="parTrans" cxnId="{6CECB250-70BC-4B06-9F10-5885FBB52E1D}">
      <dgm:prSet/>
      <dgm:spPr/>
      <dgm:t>
        <a:bodyPr/>
        <a:lstStyle/>
        <a:p>
          <a:endParaRPr lang="ru-RU" sz="1800"/>
        </a:p>
      </dgm:t>
    </dgm:pt>
    <dgm:pt modelId="{319D517C-5369-47F2-B9D6-E474267A835C}" type="sibTrans" cxnId="{6CECB250-70BC-4B06-9F10-5885FBB52E1D}">
      <dgm:prSet/>
      <dgm:spPr/>
      <dgm:t>
        <a:bodyPr/>
        <a:lstStyle/>
        <a:p>
          <a:endParaRPr lang="ru-RU" sz="1800"/>
        </a:p>
      </dgm:t>
    </dgm:pt>
    <dgm:pt modelId="{4C45B7E3-3EDA-42F4-A4EC-95C0A562C7E3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Перемножаем числа отклонения</a:t>
          </a:r>
          <a:endParaRPr lang="ru-RU" sz="1800" dirty="0"/>
        </a:p>
      </dgm:t>
    </dgm:pt>
    <dgm:pt modelId="{5CFBA6DC-3D06-4737-A71A-0A6B04E44832}" type="parTrans" cxnId="{679CFF4D-5B21-41D5-90B6-E928D86344A2}">
      <dgm:prSet/>
      <dgm:spPr/>
      <dgm:t>
        <a:bodyPr/>
        <a:lstStyle/>
        <a:p>
          <a:endParaRPr lang="ru-RU" sz="1800"/>
        </a:p>
      </dgm:t>
    </dgm:pt>
    <dgm:pt modelId="{81FF67FF-A8E2-4CA5-ACBF-2EF8870DEA27}" type="sibTrans" cxnId="{679CFF4D-5B21-41D5-90B6-E928D86344A2}">
      <dgm:prSet/>
      <dgm:spPr/>
      <dgm:t>
        <a:bodyPr/>
        <a:lstStyle/>
        <a:p>
          <a:endParaRPr lang="ru-RU" sz="1800"/>
        </a:p>
      </dgm:t>
    </dgm:pt>
    <dgm:pt modelId="{DBDF821A-30AA-4B1C-AD0B-E4F3D1443145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Складываем</a:t>
          </a:r>
          <a:endParaRPr lang="ru-RU" sz="1800" dirty="0"/>
        </a:p>
      </dgm:t>
    </dgm:pt>
    <dgm:pt modelId="{778B434D-93BD-4F1D-A7A0-A5E9DC1A0CE2}" type="parTrans" cxnId="{20E6935F-5FDF-4F5D-91E3-0477537B3665}">
      <dgm:prSet/>
      <dgm:spPr/>
      <dgm:t>
        <a:bodyPr/>
        <a:lstStyle/>
        <a:p>
          <a:endParaRPr lang="ru-RU" sz="1800"/>
        </a:p>
      </dgm:t>
    </dgm:pt>
    <dgm:pt modelId="{C91350FD-C798-4AC1-A597-3B45720A97B9}" type="sibTrans" cxnId="{20E6935F-5FDF-4F5D-91E3-0477537B3665}">
      <dgm:prSet/>
      <dgm:spPr/>
      <dgm:t>
        <a:bodyPr/>
        <a:lstStyle/>
        <a:p>
          <a:endParaRPr lang="ru-RU" sz="1800"/>
        </a:p>
      </dgm:t>
    </dgm:pt>
    <dgm:pt modelId="{F45C6924-4463-4FF3-91E7-560D65B67FE2}" type="pres">
      <dgm:prSet presAssocID="{8B2A05C8-65D1-43EB-A6D3-690F7C55E99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ACF546-926A-4FA4-84E7-1E9063011EA5}" type="pres">
      <dgm:prSet presAssocID="{9FDB356D-2B34-4161-A861-23846D5E783D}" presName="composite" presStyleCnt="0"/>
      <dgm:spPr/>
    </dgm:pt>
    <dgm:pt modelId="{4D05D9A9-243C-4E45-AE11-ABDDE5964419}" type="pres">
      <dgm:prSet presAssocID="{9FDB356D-2B34-4161-A861-23846D5E783D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396AD-E7E0-4677-ACE4-439FF69A6B35}" type="pres">
      <dgm:prSet presAssocID="{9FDB356D-2B34-4161-A861-23846D5E783D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456E1-A049-4595-B0D5-AE41F6E08C48}" type="pres">
      <dgm:prSet presAssocID="{56E37060-5B0B-4F99-9DC9-C0DABC8D4BAA}" presName="sp" presStyleCnt="0"/>
      <dgm:spPr/>
    </dgm:pt>
    <dgm:pt modelId="{A7B5B546-0B4A-49AC-8423-52F6AAB30DD7}" type="pres">
      <dgm:prSet presAssocID="{7077FE98-B0E5-415A-9587-0BA3C515F767}" presName="composite" presStyleCnt="0"/>
      <dgm:spPr/>
    </dgm:pt>
    <dgm:pt modelId="{058D5239-9899-4D89-BD72-B04EECDA9DC6}" type="pres">
      <dgm:prSet presAssocID="{7077FE98-B0E5-415A-9587-0BA3C515F767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E830C-1AC4-4E8F-B959-0A23FA5602CC}" type="pres">
      <dgm:prSet presAssocID="{7077FE98-B0E5-415A-9587-0BA3C515F767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6836F-A760-46D5-9E9A-B94AAE19EDC8}" type="pres">
      <dgm:prSet presAssocID="{F423422C-4299-40F3-B97C-B966B24AA810}" presName="sp" presStyleCnt="0"/>
      <dgm:spPr/>
    </dgm:pt>
    <dgm:pt modelId="{290382B2-1FE7-41E0-B9C0-63D9731CA612}" type="pres">
      <dgm:prSet presAssocID="{94068A6A-72A2-4A8A-93C1-A23F838877E6}" presName="composite" presStyleCnt="0"/>
      <dgm:spPr/>
    </dgm:pt>
    <dgm:pt modelId="{5E048753-DA84-4222-A3D0-289D67170897}" type="pres">
      <dgm:prSet presAssocID="{94068A6A-72A2-4A8A-93C1-A23F838877E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4740A0-7489-4ECF-A0E9-D1848E7C683B}" type="pres">
      <dgm:prSet presAssocID="{94068A6A-72A2-4A8A-93C1-A23F838877E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B41E8-7010-49C8-A446-2805ABADA655}" type="pres">
      <dgm:prSet presAssocID="{6A43C0F7-E5FF-42D5-90B2-E14AADA8DC81}" presName="sp" presStyleCnt="0"/>
      <dgm:spPr/>
    </dgm:pt>
    <dgm:pt modelId="{8A07DC01-84C2-425B-8E83-6408C77FC58E}" type="pres">
      <dgm:prSet presAssocID="{A928CA18-F9FA-436D-8BC4-3DB743B272F2}" presName="composite" presStyleCnt="0"/>
      <dgm:spPr/>
    </dgm:pt>
    <dgm:pt modelId="{D0848432-25D9-4D14-AB07-96D679BA6A7D}" type="pres">
      <dgm:prSet presAssocID="{A928CA18-F9FA-436D-8BC4-3DB743B272F2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E68E0-8827-4E10-AC0B-6DA40296C6D8}" type="pres">
      <dgm:prSet presAssocID="{A928CA18-F9FA-436D-8BC4-3DB743B272F2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D1DC5B-4722-41CF-BE40-D683CFD26155}" type="pres">
      <dgm:prSet presAssocID="{FFC8E30C-C33F-4B6F-9E10-95A90674F6B6}" presName="sp" presStyleCnt="0"/>
      <dgm:spPr/>
    </dgm:pt>
    <dgm:pt modelId="{7D41533C-1426-4804-9728-6198A633C7CC}" type="pres">
      <dgm:prSet presAssocID="{489E60F2-3676-493B-963A-D49BDDBFA1C0}" presName="composite" presStyleCnt="0"/>
      <dgm:spPr/>
    </dgm:pt>
    <dgm:pt modelId="{117D0A28-B98D-4D81-80B7-646A55034039}" type="pres">
      <dgm:prSet presAssocID="{489E60F2-3676-493B-963A-D49BDDBFA1C0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F931A-1FA2-4F8B-B32F-E1EEDEE3367C}" type="pres">
      <dgm:prSet presAssocID="{489E60F2-3676-493B-963A-D49BDDBFA1C0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A7CB07-A8D8-49CD-B8FB-8A1E905D6207}" type="presOf" srcId="{8B2A05C8-65D1-43EB-A6D3-690F7C55E99E}" destId="{F45C6924-4463-4FF3-91E7-560D65B67FE2}" srcOrd="0" destOrd="0" presId="urn:microsoft.com/office/officeart/2005/8/layout/chevron2"/>
    <dgm:cxn modelId="{EE5D139E-6711-487C-9269-1D03C8DC460B}" type="presOf" srcId="{DBDF821A-30AA-4B1C-AD0B-E4F3D1443145}" destId="{7B5F931A-1FA2-4F8B-B32F-E1EEDEE3367C}" srcOrd="0" destOrd="0" presId="urn:microsoft.com/office/officeart/2005/8/layout/chevron2"/>
    <dgm:cxn modelId="{ABCF4306-7935-4147-AD7C-A01F5554DCB0}" type="presOf" srcId="{9FDB356D-2B34-4161-A861-23846D5E783D}" destId="{4D05D9A9-243C-4E45-AE11-ABDDE5964419}" srcOrd="0" destOrd="0" presId="urn:microsoft.com/office/officeart/2005/8/layout/chevron2"/>
    <dgm:cxn modelId="{C5D194C2-1F86-404F-8E0D-E32B5F81C21C}" type="presOf" srcId="{A928CA18-F9FA-436D-8BC4-3DB743B272F2}" destId="{D0848432-25D9-4D14-AB07-96D679BA6A7D}" srcOrd="0" destOrd="0" presId="urn:microsoft.com/office/officeart/2005/8/layout/chevron2"/>
    <dgm:cxn modelId="{6CECB250-70BC-4B06-9F10-5885FBB52E1D}" srcId="{8B2A05C8-65D1-43EB-A6D3-690F7C55E99E}" destId="{489E60F2-3676-493B-963A-D49BDDBFA1C0}" srcOrd="4" destOrd="0" parTransId="{2F327EF6-BDB6-49F5-93B4-FC17B27F9328}" sibTransId="{319D517C-5369-47F2-B9D6-E474267A835C}"/>
    <dgm:cxn modelId="{EC047D6B-C706-4D61-AE60-BCD4A6966FE8}" type="presOf" srcId="{4BBAC347-ECF7-49A9-9536-DBD57053CB8F}" destId="{854740A0-7489-4ECF-A0E9-D1848E7C683B}" srcOrd="0" destOrd="0" presId="urn:microsoft.com/office/officeart/2005/8/layout/chevron2"/>
    <dgm:cxn modelId="{20E6935F-5FDF-4F5D-91E3-0477537B3665}" srcId="{489E60F2-3676-493B-963A-D49BDDBFA1C0}" destId="{DBDF821A-30AA-4B1C-AD0B-E4F3D1443145}" srcOrd="0" destOrd="0" parTransId="{778B434D-93BD-4F1D-A7A0-A5E9DC1A0CE2}" sibTransId="{C91350FD-C798-4AC1-A597-3B45720A97B9}"/>
    <dgm:cxn modelId="{B9949456-0FEA-4440-974E-5E742DD27A11}" srcId="{8B2A05C8-65D1-43EB-A6D3-690F7C55E99E}" destId="{9FDB356D-2B34-4161-A861-23846D5E783D}" srcOrd="0" destOrd="0" parTransId="{2DD9FF04-4FBE-47F0-A7D7-0BB5C2D2DA8D}" sibTransId="{56E37060-5B0B-4F99-9DC9-C0DABC8D4BAA}"/>
    <dgm:cxn modelId="{679CFF4D-5B21-41D5-90B6-E928D86344A2}" srcId="{A928CA18-F9FA-436D-8BC4-3DB743B272F2}" destId="{4C45B7E3-3EDA-42F4-A4EC-95C0A562C7E3}" srcOrd="0" destOrd="0" parTransId="{5CFBA6DC-3D06-4737-A71A-0A6B04E44832}" sibTransId="{81FF67FF-A8E2-4CA5-ACBF-2EF8870DEA27}"/>
    <dgm:cxn modelId="{88AA1824-C360-417F-A387-67F8FC4D8BF0}" type="presOf" srcId="{69B7D8BA-5D45-4AD6-BA1F-2C5D0B673113}" destId="{967E830C-1AC4-4E8F-B959-0A23FA5602CC}" srcOrd="0" destOrd="0" presId="urn:microsoft.com/office/officeart/2005/8/layout/chevron2"/>
    <dgm:cxn modelId="{9BF8786F-0958-4687-879A-309DCAC8015B}" srcId="{8B2A05C8-65D1-43EB-A6D3-690F7C55E99E}" destId="{7077FE98-B0E5-415A-9587-0BA3C515F767}" srcOrd="1" destOrd="0" parTransId="{11A9501D-6D22-47CA-89AD-8A681DC07701}" sibTransId="{F423422C-4299-40F3-B97C-B966B24AA810}"/>
    <dgm:cxn modelId="{3E7BD906-C0BF-44E3-BF31-0F86CA1155AC}" srcId="{94068A6A-72A2-4A8A-93C1-A23F838877E6}" destId="{4BBAC347-ECF7-49A9-9536-DBD57053CB8F}" srcOrd="0" destOrd="0" parTransId="{5838BCAF-309F-4F61-BF7C-0DFA21250805}" sibTransId="{A46A0B4B-2581-42F8-B0E3-FDE994E1B856}"/>
    <dgm:cxn modelId="{8AB5BC58-2331-48EB-8333-01341DAA1C88}" type="presOf" srcId="{79E17EDA-7DB3-49AC-BDD0-B41BE550123B}" destId="{E96396AD-E7E0-4677-ACE4-439FF69A6B35}" srcOrd="0" destOrd="0" presId="urn:microsoft.com/office/officeart/2005/8/layout/chevron2"/>
    <dgm:cxn modelId="{8C760F13-9C67-41F4-A7D7-71ABA6F9D5EA}" type="presOf" srcId="{94068A6A-72A2-4A8A-93C1-A23F838877E6}" destId="{5E048753-DA84-4222-A3D0-289D67170897}" srcOrd="0" destOrd="0" presId="urn:microsoft.com/office/officeart/2005/8/layout/chevron2"/>
    <dgm:cxn modelId="{28E98106-5119-4033-A6F4-BE9BF1ECBB31}" type="presOf" srcId="{4C45B7E3-3EDA-42F4-A4EC-95C0A562C7E3}" destId="{6CDE68E0-8827-4E10-AC0B-6DA40296C6D8}" srcOrd="0" destOrd="0" presId="urn:microsoft.com/office/officeart/2005/8/layout/chevron2"/>
    <dgm:cxn modelId="{5609EC53-6B43-4CCA-B0D4-75C1204F931B}" srcId="{8B2A05C8-65D1-43EB-A6D3-690F7C55E99E}" destId="{A928CA18-F9FA-436D-8BC4-3DB743B272F2}" srcOrd="3" destOrd="0" parTransId="{E4E8C7BE-980A-4B72-B753-477FD22971C9}" sibTransId="{FFC8E30C-C33F-4B6F-9E10-95A90674F6B6}"/>
    <dgm:cxn modelId="{1EC0467E-7DE5-48F7-BBE3-7C52E34CD2A2}" type="presOf" srcId="{489E60F2-3676-493B-963A-D49BDDBFA1C0}" destId="{117D0A28-B98D-4D81-80B7-646A55034039}" srcOrd="0" destOrd="0" presId="urn:microsoft.com/office/officeart/2005/8/layout/chevron2"/>
    <dgm:cxn modelId="{579CDA08-29D5-49C3-83F9-1F23D506DBE9}" srcId="{8B2A05C8-65D1-43EB-A6D3-690F7C55E99E}" destId="{94068A6A-72A2-4A8A-93C1-A23F838877E6}" srcOrd="2" destOrd="0" parTransId="{D9447976-B78C-4FBF-8D48-4F2E18705A0F}" sibTransId="{6A43C0F7-E5FF-42D5-90B2-E14AADA8DC81}"/>
    <dgm:cxn modelId="{0C15833C-36F8-424D-9667-E7E40771D89C}" srcId="{7077FE98-B0E5-415A-9587-0BA3C515F767}" destId="{69B7D8BA-5D45-4AD6-BA1F-2C5D0B673113}" srcOrd="0" destOrd="0" parTransId="{C47ADEC3-950D-483B-B769-6A38DB365338}" sibTransId="{B77C61EA-DA75-4F10-8136-84AFEAE25570}"/>
    <dgm:cxn modelId="{036BEBBB-E78B-48E0-B7BA-CBD856773F22}" srcId="{9FDB356D-2B34-4161-A861-23846D5E783D}" destId="{79E17EDA-7DB3-49AC-BDD0-B41BE550123B}" srcOrd="0" destOrd="0" parTransId="{24C1F1B1-61EB-408C-AD02-1DCF0650C99F}" sibTransId="{F3631873-A447-4EEC-90A6-668CA8E8A661}"/>
    <dgm:cxn modelId="{C2267E6E-05BD-498A-8FB2-59ACFA9EFF53}" type="presOf" srcId="{7077FE98-B0E5-415A-9587-0BA3C515F767}" destId="{058D5239-9899-4D89-BD72-B04EECDA9DC6}" srcOrd="0" destOrd="0" presId="urn:microsoft.com/office/officeart/2005/8/layout/chevron2"/>
    <dgm:cxn modelId="{D960BE81-72FF-4353-847C-A45EEEF3E7E8}" type="presParOf" srcId="{F45C6924-4463-4FF3-91E7-560D65B67FE2}" destId="{3EACF546-926A-4FA4-84E7-1E9063011EA5}" srcOrd="0" destOrd="0" presId="urn:microsoft.com/office/officeart/2005/8/layout/chevron2"/>
    <dgm:cxn modelId="{A5D4E8BF-345A-4E2F-8704-4054D3DFD1A2}" type="presParOf" srcId="{3EACF546-926A-4FA4-84E7-1E9063011EA5}" destId="{4D05D9A9-243C-4E45-AE11-ABDDE5964419}" srcOrd="0" destOrd="0" presId="urn:microsoft.com/office/officeart/2005/8/layout/chevron2"/>
    <dgm:cxn modelId="{F8CC7AC9-B1C6-492E-8C22-4B713BACD0AE}" type="presParOf" srcId="{3EACF546-926A-4FA4-84E7-1E9063011EA5}" destId="{E96396AD-E7E0-4677-ACE4-439FF69A6B35}" srcOrd="1" destOrd="0" presId="urn:microsoft.com/office/officeart/2005/8/layout/chevron2"/>
    <dgm:cxn modelId="{628BE8A3-8119-4265-A587-6E6764823ABE}" type="presParOf" srcId="{F45C6924-4463-4FF3-91E7-560D65B67FE2}" destId="{21C456E1-A049-4595-B0D5-AE41F6E08C48}" srcOrd="1" destOrd="0" presId="urn:microsoft.com/office/officeart/2005/8/layout/chevron2"/>
    <dgm:cxn modelId="{C2068FDD-54C7-46F2-9434-7E951B8F5772}" type="presParOf" srcId="{F45C6924-4463-4FF3-91E7-560D65B67FE2}" destId="{A7B5B546-0B4A-49AC-8423-52F6AAB30DD7}" srcOrd="2" destOrd="0" presId="urn:microsoft.com/office/officeart/2005/8/layout/chevron2"/>
    <dgm:cxn modelId="{653DF2D2-F447-4F7F-B84D-A157BD99429D}" type="presParOf" srcId="{A7B5B546-0B4A-49AC-8423-52F6AAB30DD7}" destId="{058D5239-9899-4D89-BD72-B04EECDA9DC6}" srcOrd="0" destOrd="0" presId="urn:microsoft.com/office/officeart/2005/8/layout/chevron2"/>
    <dgm:cxn modelId="{026CB82A-08DB-42F2-A5D9-EEA28645BFE2}" type="presParOf" srcId="{A7B5B546-0B4A-49AC-8423-52F6AAB30DD7}" destId="{967E830C-1AC4-4E8F-B959-0A23FA5602CC}" srcOrd="1" destOrd="0" presId="urn:microsoft.com/office/officeart/2005/8/layout/chevron2"/>
    <dgm:cxn modelId="{FCD4CFF7-2A05-434E-804E-7FF99964CFA9}" type="presParOf" srcId="{F45C6924-4463-4FF3-91E7-560D65B67FE2}" destId="{E1A6836F-A760-46D5-9E9A-B94AAE19EDC8}" srcOrd="3" destOrd="0" presId="urn:microsoft.com/office/officeart/2005/8/layout/chevron2"/>
    <dgm:cxn modelId="{F64B066C-4DC4-4FCD-AAA9-F16E8A9A12E2}" type="presParOf" srcId="{F45C6924-4463-4FF3-91E7-560D65B67FE2}" destId="{290382B2-1FE7-41E0-B9C0-63D9731CA612}" srcOrd="4" destOrd="0" presId="urn:microsoft.com/office/officeart/2005/8/layout/chevron2"/>
    <dgm:cxn modelId="{3248E8B1-C363-4FCB-900C-DA34EA44B405}" type="presParOf" srcId="{290382B2-1FE7-41E0-B9C0-63D9731CA612}" destId="{5E048753-DA84-4222-A3D0-289D67170897}" srcOrd="0" destOrd="0" presId="urn:microsoft.com/office/officeart/2005/8/layout/chevron2"/>
    <dgm:cxn modelId="{D24FA454-9A12-471F-A0BA-215544A27866}" type="presParOf" srcId="{290382B2-1FE7-41E0-B9C0-63D9731CA612}" destId="{854740A0-7489-4ECF-A0E9-D1848E7C683B}" srcOrd="1" destOrd="0" presId="urn:microsoft.com/office/officeart/2005/8/layout/chevron2"/>
    <dgm:cxn modelId="{EABB03FD-C12F-4D8D-9477-D0BB5D7E51A2}" type="presParOf" srcId="{F45C6924-4463-4FF3-91E7-560D65B67FE2}" destId="{EBEB41E8-7010-49C8-A446-2805ABADA655}" srcOrd="5" destOrd="0" presId="urn:microsoft.com/office/officeart/2005/8/layout/chevron2"/>
    <dgm:cxn modelId="{CBFA9994-C9E8-4554-B5F4-FB9BC836D31B}" type="presParOf" srcId="{F45C6924-4463-4FF3-91E7-560D65B67FE2}" destId="{8A07DC01-84C2-425B-8E83-6408C77FC58E}" srcOrd="6" destOrd="0" presId="urn:microsoft.com/office/officeart/2005/8/layout/chevron2"/>
    <dgm:cxn modelId="{143B2242-3C94-4BFC-8C00-BE6B3C8CC6EA}" type="presParOf" srcId="{8A07DC01-84C2-425B-8E83-6408C77FC58E}" destId="{D0848432-25D9-4D14-AB07-96D679BA6A7D}" srcOrd="0" destOrd="0" presId="urn:microsoft.com/office/officeart/2005/8/layout/chevron2"/>
    <dgm:cxn modelId="{69B77034-740D-405E-AA29-9290A970AB26}" type="presParOf" srcId="{8A07DC01-84C2-425B-8E83-6408C77FC58E}" destId="{6CDE68E0-8827-4E10-AC0B-6DA40296C6D8}" srcOrd="1" destOrd="0" presId="urn:microsoft.com/office/officeart/2005/8/layout/chevron2"/>
    <dgm:cxn modelId="{CB2D2D6D-1E26-4FF0-9614-CCE68ED90207}" type="presParOf" srcId="{F45C6924-4463-4FF3-91E7-560D65B67FE2}" destId="{FDD1DC5B-4722-41CF-BE40-D683CFD26155}" srcOrd="7" destOrd="0" presId="urn:microsoft.com/office/officeart/2005/8/layout/chevron2"/>
    <dgm:cxn modelId="{EA1CBDE2-1FB2-4E88-8377-EC56EBE0DFAE}" type="presParOf" srcId="{F45C6924-4463-4FF3-91E7-560D65B67FE2}" destId="{7D41533C-1426-4804-9728-6198A633C7CC}" srcOrd="8" destOrd="0" presId="urn:microsoft.com/office/officeart/2005/8/layout/chevron2"/>
    <dgm:cxn modelId="{6B217F1E-0BA4-4E67-A615-8FF2EA78FD28}" type="presParOf" srcId="{7D41533C-1426-4804-9728-6198A633C7CC}" destId="{117D0A28-B98D-4D81-80B7-646A55034039}" srcOrd="0" destOrd="0" presId="urn:microsoft.com/office/officeart/2005/8/layout/chevron2"/>
    <dgm:cxn modelId="{FA89FC68-FE2A-4EAA-92DB-CA76320B8ACC}" type="presParOf" srcId="{7D41533C-1426-4804-9728-6198A633C7CC}" destId="{7B5F931A-1FA2-4F8B-B32F-E1EEDEE33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05D9A9-243C-4E45-AE11-ABDDE5964419}">
      <dsp:nvSpPr>
        <dsp:cNvPr id="0" name=""/>
        <dsp:cNvSpPr/>
      </dsp:nvSpPr>
      <dsp:spPr>
        <a:xfrm rot="5400000">
          <a:off x="-133142" y="134431"/>
          <a:ext cx="887618" cy="62133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1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11954"/>
        <a:ext cx="621332" cy="266286"/>
      </dsp:txXfrm>
    </dsp:sp>
    <dsp:sp modelId="{E96396AD-E7E0-4677-ACE4-439FF69A6B35}">
      <dsp:nvSpPr>
        <dsp:cNvPr id="0" name=""/>
        <dsp:cNvSpPr/>
      </dsp:nvSpPr>
      <dsp:spPr>
        <a:xfrm rot="5400000">
          <a:off x="3586589" y="-2963967"/>
          <a:ext cx="576951" cy="6507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Выбрать опорное число, на которое легко умножать.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21332" y="29454"/>
        <a:ext cx="6479301" cy="520623"/>
      </dsp:txXfrm>
    </dsp:sp>
    <dsp:sp modelId="{058D5239-9899-4D89-BD72-B04EECDA9DC6}">
      <dsp:nvSpPr>
        <dsp:cNvPr id="0" name=""/>
        <dsp:cNvSpPr/>
      </dsp:nvSpPr>
      <dsp:spPr>
        <a:xfrm rot="5400000">
          <a:off x="-133142" y="901992"/>
          <a:ext cx="887618" cy="62133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2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079515"/>
        <a:ext cx="621332" cy="266286"/>
      </dsp:txXfrm>
    </dsp:sp>
    <dsp:sp modelId="{967E830C-1AC4-4E8F-B959-0A23FA5602CC}">
      <dsp:nvSpPr>
        <dsp:cNvPr id="0" name=""/>
        <dsp:cNvSpPr/>
      </dsp:nvSpPr>
      <dsp:spPr>
        <a:xfrm rot="5400000">
          <a:off x="3586589" y="-2196406"/>
          <a:ext cx="576951" cy="6507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Определить числа отклонения от опорного числа, записываем в кружочках над множителями.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21332" y="797015"/>
        <a:ext cx="6479301" cy="520623"/>
      </dsp:txXfrm>
    </dsp:sp>
    <dsp:sp modelId="{5E048753-DA84-4222-A3D0-289D67170897}">
      <dsp:nvSpPr>
        <dsp:cNvPr id="0" name=""/>
        <dsp:cNvSpPr/>
      </dsp:nvSpPr>
      <dsp:spPr>
        <a:xfrm rot="5400000">
          <a:off x="-133142" y="1669553"/>
          <a:ext cx="887618" cy="62133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3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847076"/>
        <a:ext cx="621332" cy="266286"/>
      </dsp:txXfrm>
    </dsp:sp>
    <dsp:sp modelId="{854740A0-7489-4ECF-A0E9-D1848E7C683B}">
      <dsp:nvSpPr>
        <dsp:cNvPr id="0" name=""/>
        <dsp:cNvSpPr/>
      </dsp:nvSpPr>
      <dsp:spPr>
        <a:xfrm rot="5400000">
          <a:off x="3586589" y="-1428845"/>
          <a:ext cx="576951" cy="6507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Находим перекрестное сложение, умножаем с опорным числом.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21332" y="1564576"/>
        <a:ext cx="6479301" cy="520623"/>
      </dsp:txXfrm>
    </dsp:sp>
    <dsp:sp modelId="{D0848432-25D9-4D14-AB07-96D679BA6A7D}">
      <dsp:nvSpPr>
        <dsp:cNvPr id="0" name=""/>
        <dsp:cNvSpPr/>
      </dsp:nvSpPr>
      <dsp:spPr>
        <a:xfrm rot="5400000">
          <a:off x="-133142" y="2437114"/>
          <a:ext cx="887618" cy="62133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4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614637"/>
        <a:ext cx="621332" cy="266286"/>
      </dsp:txXfrm>
    </dsp:sp>
    <dsp:sp modelId="{6CDE68E0-8827-4E10-AC0B-6DA40296C6D8}">
      <dsp:nvSpPr>
        <dsp:cNvPr id="0" name=""/>
        <dsp:cNvSpPr/>
      </dsp:nvSpPr>
      <dsp:spPr>
        <a:xfrm rot="5400000">
          <a:off x="3586589" y="-661284"/>
          <a:ext cx="576951" cy="6507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Перемножаем числа отклонения</a:t>
          </a:r>
          <a:endParaRPr lang="ru-RU" sz="1800" kern="1200" dirty="0"/>
        </a:p>
      </dsp:txBody>
      <dsp:txXfrm rot="-5400000">
        <a:off x="621332" y="2332137"/>
        <a:ext cx="6479301" cy="520623"/>
      </dsp:txXfrm>
    </dsp:sp>
    <dsp:sp modelId="{117D0A28-B98D-4D81-80B7-646A55034039}">
      <dsp:nvSpPr>
        <dsp:cNvPr id="0" name=""/>
        <dsp:cNvSpPr/>
      </dsp:nvSpPr>
      <dsp:spPr>
        <a:xfrm rot="5400000">
          <a:off x="-133142" y="3204675"/>
          <a:ext cx="887618" cy="62133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Шаг 5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382198"/>
        <a:ext cx="621332" cy="266286"/>
      </dsp:txXfrm>
    </dsp:sp>
    <dsp:sp modelId="{7B5F931A-1FA2-4F8B-B32F-E1EEDEE3367C}">
      <dsp:nvSpPr>
        <dsp:cNvPr id="0" name=""/>
        <dsp:cNvSpPr/>
      </dsp:nvSpPr>
      <dsp:spPr>
        <a:xfrm rot="5400000">
          <a:off x="3586589" y="106276"/>
          <a:ext cx="576951" cy="6507465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Складываем</a:t>
          </a:r>
          <a:endParaRPr lang="ru-RU" sz="1800" kern="1200" dirty="0"/>
        </a:p>
      </dsp:txBody>
      <dsp:txXfrm rot="-5400000">
        <a:off x="621332" y="3099697"/>
        <a:ext cx="6479301" cy="520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276872"/>
            <a:ext cx="7704856" cy="14401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«УМНОЖЕНИЕ ЧИСЕЛ С ПОМОЩЬЮ ОПОРНОГО ЧИСЛА»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3031" y="5258817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Хайруллина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Альфина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Шаукатовна</a:t>
            </a:r>
            <a:endParaRPr lang="ru-RU" sz="2400" i="1" dirty="0"/>
          </a:p>
        </p:txBody>
      </p:sp>
      <p:pic>
        <p:nvPicPr>
          <p:cNvPr id="1028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47535"/>
            <a:ext cx="3168341" cy="244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E6999AF-AB16-44AB-83C7-59340E515113}"/>
              </a:ext>
            </a:extLst>
          </p:cNvPr>
          <p:cNvSpPr/>
          <p:nvPr/>
        </p:nvSpPr>
        <p:spPr>
          <a:xfrm>
            <a:off x="1023272" y="258060"/>
            <a:ext cx="76913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бюджетное учреждение  средняя общеобразовательная школа с. Ермекеево муниципального района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Ермекеевский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Республики Башкортостан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82995" y="4735597"/>
            <a:ext cx="32005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</a:t>
            </a:r>
          </a:p>
        </p:txBody>
      </p:sp>
    </p:spTree>
    <p:extLst>
      <p:ext uri="{BB962C8B-B14F-4D97-AF65-F5344CB8AC3E}">
        <p14:creationId xmlns:p14="http://schemas.microsoft.com/office/powerpoint/2010/main" val="310345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836711"/>
            <a:ext cx="146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пример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4" t="23958" r="27379" b="25000"/>
          <a:stretch/>
        </p:blipFill>
        <p:spPr bwMode="auto">
          <a:xfrm>
            <a:off x="1259632" y="1075555"/>
            <a:ext cx="6800378" cy="4864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61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06027" y="836712"/>
            <a:ext cx="5931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ПРОИЗВЕДЕНИЕ ЧИСЕЛ: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1232" y="170080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5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32 </a:t>
            </a:r>
            <a:r>
              <a:rPr lang="ru-RU" sz="5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33; </a:t>
            </a:r>
            <a:endParaRPr lang="ru-RU" sz="5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5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88 * 91.  </a:t>
            </a:r>
            <a:endParaRPr lang="ru-RU" sz="5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66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0968" y="332656"/>
            <a:ext cx="712879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ЗРИТЕЛЯМ</a:t>
            </a:r>
          </a:p>
          <a:p>
            <a:pPr algn="ctr">
              <a:lnSpc>
                <a:spcPct val="150000"/>
              </a:lnSpc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сумму чисел от 1 до 100.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852936"/>
            <a:ext cx="705678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1+100=101,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2+99=101, 3+98=101, …, 50+51=101 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101*50=5050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749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06027" y="836712"/>
            <a:ext cx="5931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ПРОИЗВЕДЕНИЕ ЧИСЕЛ: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687116"/>
            <a:ext cx="6399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5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32 </a:t>
            </a:r>
            <a:r>
              <a:rPr lang="ru-RU" sz="5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5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33=1056; 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5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88 * 91=8008.  </a:t>
            </a:r>
            <a:endParaRPr lang="ru-RU" sz="5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9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87236" y="1700808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 - ЭТО УДИВЛЕНИЕ, А ЧЕРЕЗ УДИВЛЕНИЕ ПОЗНАЕТСЯ МИР»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1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44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Home\Pictures\matematyka-v-zhyzny-cheloveka-13009-slider-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44949" cy="6408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97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476672"/>
            <a:ext cx="75608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«</a:t>
            </a:r>
            <a:r>
              <a:rPr lang="ru-RU" sz="40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проще метод, используемый вами для решения задачи, тем быстрее вы ее решите и тем меньше вероятность того, что вы допустите ошибку»</a:t>
            </a:r>
          </a:p>
          <a:p>
            <a:pPr algn="r"/>
            <a:r>
              <a:rPr lang="ru-RU" sz="40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Билл </a:t>
            </a:r>
            <a:r>
              <a:rPr lang="ru-RU" sz="4000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Хэндли</a:t>
            </a:r>
            <a:r>
              <a:rPr lang="ru-RU" sz="40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09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43975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-изучение способа умножения чисел с помощью опорного числа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55542" y="404664"/>
            <a:ext cx="3041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49278" y="1988949"/>
            <a:ext cx="18373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8293" y="2512169"/>
            <a:ext cx="61024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понятием «опорное число»;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аучить технике данного способа;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овести использование данного вида умножения до автоматизма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35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00FF"/>
                </a:solidFill>
                <a:latin typeface="Arial Black" panose="020B0A04020102020204" pitchFamily="34" charset="0"/>
              </a:rPr>
              <a:t>14*18=?</a:t>
            </a:r>
            <a:endParaRPr lang="ru-RU" sz="8000" dirty="0"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16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00FF"/>
                </a:solidFill>
                <a:latin typeface="Arial Black" panose="020B0A04020102020204" pitchFamily="34" charset="0"/>
              </a:rPr>
              <a:t>14*18=252</a:t>
            </a:r>
            <a:endParaRPr lang="ru-RU" sz="8000" dirty="0"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6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59632" y="54868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ОПОРНОЕ ЧИСЛО ПРИ УМНОЖЕНИИ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число, к которому близко находятся оба множителя и на которые удобно умножать, и возводить в квадрат .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40957" y="2031171"/>
            <a:ext cx="551723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Опорное число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Опорное число - ?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Опорное число - ?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 * 83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Опорное число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</a:p>
        </p:txBody>
      </p:sp>
    </p:spTree>
    <p:extLst>
      <p:ext uri="{BB962C8B-B14F-4D97-AF65-F5344CB8AC3E}">
        <p14:creationId xmlns:p14="http://schemas.microsoft.com/office/powerpoint/2010/main" val="24576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9620" y="332656"/>
            <a:ext cx="50801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ВЫЧИСЛЕНИЯ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12506529"/>
              </p:ext>
            </p:extLst>
          </p:nvPr>
        </p:nvGraphicFramePr>
        <p:xfrm>
          <a:off x="1619672" y="1340768"/>
          <a:ext cx="712879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647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avatars.mds.yandex.net/get-pdb/906476/8e429de4-dabc-44cb-ae23-845efb09cba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4869160"/>
            <a:ext cx="2430016" cy="187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2210525" y="548680"/>
            <a:ext cx="5371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24440" y="1393815"/>
            <a:ext cx="1460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63" t="33051" r="37955" b="20621"/>
          <a:stretch/>
        </p:blipFill>
        <p:spPr bwMode="auto">
          <a:xfrm>
            <a:off x="2585758" y="1624647"/>
            <a:ext cx="5100421" cy="4599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89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273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14*18=?</vt:lpstr>
      <vt:lpstr>14*18=252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21</cp:revision>
  <dcterms:created xsi:type="dcterms:W3CDTF">2020-01-31T16:00:12Z</dcterms:created>
  <dcterms:modified xsi:type="dcterms:W3CDTF">2020-02-04T18:19:40Z</dcterms:modified>
</cp:coreProperties>
</file>