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9" r:id="rId2"/>
    <p:sldId id="267" r:id="rId3"/>
    <p:sldId id="257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6742" autoAdjust="0"/>
  </p:normalViewPr>
  <p:slideViewPr>
    <p:cSldViewPr>
      <p:cViewPr varScale="1">
        <p:scale>
          <a:sx n="69" d="100"/>
          <a:sy n="69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Djoni\Рабочий стол\доча\pages_from_prazdnik_mama_papa_ja--sportivnaja_semja_jpg_1430222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9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339752" y="261320"/>
            <a:ext cx="61561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по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здоровьесбережению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Привет! Меня зовут Даша Хуторская, мне 3,5 года! Я расскажу вам историю о спортивной жизни нашей семьи!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Djoni\Рабочий стол\доча\7CJXAwgfQQ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143116"/>
            <a:ext cx="3571900" cy="4477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332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712" y="642918"/>
            <a:ext cx="8507288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 папа, Семен, КМС по вольной борьбе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него очень много наград и медалей!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100_1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11387"/>
            <a:ext cx="3606100" cy="4741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100_17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3" y="2214554"/>
            <a:ext cx="4964563" cy="3781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60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68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14834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мама, Света, инструктор по физической культуре в детском саду и преподаватель танцев!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402013" cy="4524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992" y="1916832"/>
            <a:ext cx="3400409" cy="4524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93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885828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как моя семья спортивная, по этому и мне родители прививают любовь к спорту с самого детства!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Djoni\Рабочий стол\доча\4kIqszxbbI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000372"/>
            <a:ext cx="2724121" cy="3632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Documents and Settings\Djoni\Рабочий стол\доча\dMzXYvyc7N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714488"/>
            <a:ext cx="2375314" cy="328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C:\Documents and Settings\Djoni\Рабочий стол\доча\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193980"/>
            <a:ext cx="1928826" cy="1362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:\доча\A-ZVAYRUoz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14488"/>
            <a:ext cx="2464610" cy="3286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41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8501122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 и конечно же наш день начинается с зарядки! Которая дает заряд бодрости, энергии и хорошего настроения на весь день!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Djoni\Рабочий стол\доча\4UGZuJgqTx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214553"/>
            <a:ext cx="3403604" cy="4538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707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Djoni\Рабочий стол\доча\OlimpSlaid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этой зимой я первый раз встала на коньки!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Djoni\Рабочий стол\доча\_vHZrqqRA3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214554"/>
            <a:ext cx="332184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Djoni\Рабочий стол\доча\n7cE63zUsB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285992"/>
            <a:ext cx="3214709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457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102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Привет! Меня зовут Даша Хуторская, мне 3,5 года! Я расскажу вам историю о спортивной жизни нашей семьи!</vt:lpstr>
      <vt:lpstr>Мой папа, Семен, КМС по вольной борьбе У него очень много наград и медалей!</vt:lpstr>
      <vt:lpstr>Моя мама, Света, инструктор по физической культуре в детском саду и преподаватель танцев!</vt:lpstr>
      <vt:lpstr>Так как моя семья спортивная, по этому и мне родители прививают любовь к спорту с самого детства!</vt:lpstr>
      <vt:lpstr>Ну и конечно же наш день начинается с зарядки! Которая дает заряд бодрости, энергии и хорошего настроения на весь день!</vt:lpstr>
      <vt:lpstr>А этой зимой я первый раз встала на коньки!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спортивная жизнь семья Хуторских</dc:title>
  <dc:creator>админ</dc:creator>
  <cp:lastModifiedBy>ДИМА</cp:lastModifiedBy>
  <cp:revision>21</cp:revision>
  <dcterms:created xsi:type="dcterms:W3CDTF">2017-02-22T10:37:19Z</dcterms:created>
  <dcterms:modified xsi:type="dcterms:W3CDTF">2020-02-17T13:31:46Z</dcterms:modified>
</cp:coreProperties>
</file>