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1" r:id="rId2"/>
    <p:sldId id="257" r:id="rId3"/>
    <p:sldId id="258" r:id="rId4"/>
    <p:sldId id="259" r:id="rId5"/>
    <p:sldId id="289" r:id="rId6"/>
    <p:sldId id="290" r:id="rId7"/>
    <p:sldId id="291" r:id="rId8"/>
    <p:sldId id="284" r:id="rId9"/>
    <p:sldId id="285" r:id="rId10"/>
    <p:sldId id="283" r:id="rId11"/>
    <p:sldId id="276" r:id="rId12"/>
    <p:sldId id="261" r:id="rId13"/>
    <p:sldId id="272" r:id="rId14"/>
    <p:sldId id="278" r:id="rId15"/>
    <p:sldId id="274" r:id="rId16"/>
    <p:sldId id="279" r:id="rId17"/>
    <p:sldId id="288" r:id="rId18"/>
    <p:sldId id="265" r:id="rId19"/>
    <p:sldId id="266" r:id="rId20"/>
    <p:sldId id="268" r:id="rId21"/>
    <p:sldId id="280" r:id="rId22"/>
    <p:sldId id="269" r:id="rId23"/>
    <p:sldId id="273" r:id="rId24"/>
    <p:sldId id="277" r:id="rId25"/>
    <p:sldId id="286" r:id="rId26"/>
    <p:sldId id="287" r:id="rId27"/>
    <p:sldId id="263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903C4-B59A-4A1A-B8CB-3115217F64D2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C5833-5892-45DF-9D65-757E717FB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DSC022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Продуктивная деятельность воспитанников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актив\Новая папка\IMG202001291313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19400" y="16764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деятельность воспитанников на прогулке</a:t>
            </a:r>
            <a:endParaRPr lang="ru-RU" dirty="0"/>
          </a:p>
        </p:txBody>
      </p:sp>
      <p:pic>
        <p:nvPicPr>
          <p:cNvPr id="5" name="Picture 2" descr="C:\Documents and Settings\user\Рабочий стол\актив\ю\IMG202001131203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0370" y="1600201"/>
            <a:ext cx="3712260" cy="3505200"/>
          </a:xfrm>
          <a:prstGeom prst="rect">
            <a:avLst/>
          </a:prstGeom>
          <a:noFill/>
        </p:spPr>
      </p:pic>
      <p:pic>
        <p:nvPicPr>
          <p:cNvPr id="9" name="Picture 2" descr="C:\Documents and Settings\user\Рабочий стол\актив\ю\IMG202001131156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2800" y="3962400"/>
            <a:ext cx="2133600" cy="2590800"/>
          </a:xfrm>
          <a:prstGeom prst="rect">
            <a:avLst/>
          </a:prstGeom>
          <a:noFill/>
        </p:spPr>
      </p:pic>
      <p:pic>
        <p:nvPicPr>
          <p:cNvPr id="10" name="Picture 3" descr="C:\Documents and Settings\user\Рабочий стол\актив\ю\IMG202001131157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1600200"/>
            <a:ext cx="322302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81000"/>
            <a:ext cx="7620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Непосредственная образовательная деятельность  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воздухе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1 раз в неделю по 20 - 30 минут.</a:t>
            </a:r>
            <a:endParaRPr lang="ru-RU" dirty="0" smtClean="0">
              <a:latin typeface="Arial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подвижные игры</a:t>
            </a:r>
            <a:br>
              <a:rPr lang="ru-RU" dirty="0" smtClean="0"/>
            </a:br>
            <a:endParaRPr lang="ru-RU" sz="2700" dirty="0"/>
          </a:p>
        </p:txBody>
      </p:sp>
      <p:pic>
        <p:nvPicPr>
          <p:cNvPr id="1030" name="Picture 6" descr="C:\Documents and Settings\user\Рабочий стол\актив\ю\IMG202001151522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Инструктаж по технике безопасности. </a:t>
            </a:r>
            <a:br>
              <a:rPr lang="ru-RU" sz="3100" dirty="0" smtClean="0"/>
            </a:br>
            <a:r>
              <a:rPr lang="ru-RU" sz="3100" dirty="0" smtClean="0"/>
              <a:t>Правила обращения с лыжным инвентарем.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C:\Documents and Settings\user\Рабочий стол\актив\ю\IMG202001151523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744" y="1600200"/>
            <a:ext cx="3395511" cy="4525963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актив\ю\IMG202001151526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69744" y="1600200"/>
            <a:ext cx="339551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Раскладывание лыж на снегу:</a:t>
            </a:r>
            <a:br>
              <a:rPr lang="ru-RU" sz="2400" dirty="0" smtClean="0"/>
            </a:br>
            <a:r>
              <a:rPr lang="ru-RU" sz="2400" dirty="0" smtClean="0"/>
              <a:t> одна справа, а другая слева от себя, </a:t>
            </a:r>
            <a:br>
              <a:rPr lang="ru-RU" sz="2400" dirty="0" smtClean="0"/>
            </a:br>
            <a:r>
              <a:rPr lang="ru-RU" sz="2400" dirty="0" smtClean="0"/>
              <a:t>затем закрепление лыж на ногах.</a:t>
            </a:r>
            <a:endParaRPr lang="ru-RU" sz="2400" dirty="0"/>
          </a:p>
        </p:txBody>
      </p:sp>
      <p:pic>
        <p:nvPicPr>
          <p:cNvPr id="2050" name="Picture 2" descr="C:\Documents and Settings\user\Рабочий стол\актив\ке\IMG_20200122_1516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76400"/>
            <a:ext cx="4343400" cy="3859137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актив\ке\IMG_20200122_152057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1600200"/>
            <a:ext cx="4038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Проверка лыж, креплений, одежды</a:t>
            </a:r>
            <a:endParaRPr lang="ru-RU" sz="2800" dirty="0"/>
          </a:p>
        </p:txBody>
      </p:sp>
      <p:pic>
        <p:nvPicPr>
          <p:cNvPr id="3074" name="Picture 2" descr="C:\Documents and Settings\user\Рабочий стол\актив\ю\л1\IMG_20200120_1520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371601"/>
            <a:ext cx="4038600" cy="400205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актив\ю\л1\IMG_20200120_152054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447801"/>
            <a:ext cx="4038600" cy="392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Игра «будь внимателен» </a:t>
            </a:r>
            <a:br>
              <a:rPr lang="ru-RU" sz="2800" dirty="0" smtClean="0"/>
            </a:br>
            <a:r>
              <a:rPr lang="ru-RU" sz="2800" dirty="0" smtClean="0"/>
              <a:t>( закрепление навыка  передвижения по равнине)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Упражнения</a:t>
            </a:r>
            <a:br>
              <a:rPr lang="ru-RU" sz="3200" dirty="0" smtClean="0"/>
            </a:br>
            <a:r>
              <a:rPr lang="ru-RU" sz="3200" dirty="0" smtClean="0"/>
              <a:t>«поворот переступанием», «пружинка»</a:t>
            </a:r>
            <a:endParaRPr lang="ru-RU" sz="3200" dirty="0"/>
          </a:p>
        </p:txBody>
      </p:sp>
      <p:pic>
        <p:nvPicPr>
          <p:cNvPr id="1026" name="Picture 2" descr="C:\Documents and Settings\user\Рабочий стол\актив\ь\IMG_20200203_1522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189587"/>
            <a:ext cx="4038600" cy="3347188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актив\Новая папка\IMG202002031522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21406" y="1600200"/>
            <a:ext cx="309218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Прокладывание лыжни</a:t>
            </a:r>
            <a:endParaRPr lang="ru-RU" dirty="0"/>
          </a:p>
        </p:txBody>
      </p:sp>
      <p:pic>
        <p:nvPicPr>
          <p:cNvPr id="3075" name="Picture 3" descr="C:\Documents and Settings\user\Рабочий стол\актив\ю\IMG20200115152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447800"/>
            <a:ext cx="4038600" cy="3929856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актив\ю\л1\IMG_20200120_152307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447801"/>
            <a:ext cx="4038600" cy="392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Игра «Идите за мной». </a:t>
            </a:r>
            <a:br>
              <a:rPr lang="ru-RU" sz="2800" dirty="0" smtClean="0"/>
            </a:br>
            <a:r>
              <a:rPr lang="ru-RU" sz="2800" dirty="0" smtClean="0"/>
              <a:t>(</a:t>
            </a:r>
            <a:r>
              <a:rPr lang="ru-RU" sz="2400" dirty="0" smtClean="0"/>
              <a:t>техника ходьбы на лыжах – ступающий шаг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1027" name="Picture 3" descr="C:\Documents and Settings\user\Рабочий стол\актив\ю\л1\IMG_20200120_1525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438400"/>
            <a:ext cx="4038600" cy="3706737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актив\ю\л1\IMG_20200120_152548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362200"/>
            <a:ext cx="4038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533400"/>
            <a:ext cx="79248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область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«Физическое развитие»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ориентированный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среднесрочный (с декабря по февраль).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рупповой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проекта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... Здоровью моему полезен русский холод      А.С. Пушкин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Развитие навыка ритмичной ходьбы на лыжах.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 descr="C:\Documents and Settings\user\Рабочий стол\актив\ке\IMG_20200122_152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057400"/>
            <a:ext cx="4038600" cy="3657599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актив\ке\IMG_20200122_152226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096878"/>
            <a:ext cx="4038600" cy="3618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Закрепление навыков скользящего шага</a:t>
            </a:r>
            <a:br>
              <a:rPr lang="ru-RU" sz="2400" dirty="0" smtClean="0"/>
            </a:br>
            <a:r>
              <a:rPr lang="ru-RU" sz="2400" dirty="0" smtClean="0"/>
              <a:t>(техника ходьбы на лыжах – скользящий шаг)</a:t>
            </a:r>
            <a:endParaRPr lang="ru-RU" sz="2400" dirty="0"/>
          </a:p>
        </p:txBody>
      </p:sp>
      <p:pic>
        <p:nvPicPr>
          <p:cNvPr id="1026" name="Picture 2" descr="C:\Documents and Settings\user\Рабочий стол\актив\ке\IMG_20200122_152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3124200"/>
            <a:ext cx="4038600" cy="3020937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актив\ке\IMG_20200122_152054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676400"/>
            <a:ext cx="4038600" cy="302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Подготовка лыж к следующему занятию.</a:t>
            </a:r>
            <a:endParaRPr lang="ru-RU" sz="2400" dirty="0"/>
          </a:p>
        </p:txBody>
      </p:sp>
      <p:pic>
        <p:nvPicPr>
          <p:cNvPr id="4099" name="Picture 3" descr="C:\Documents and Settings\user\Рабочий стол\актив\ке\IMG_20200122_152636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447800"/>
            <a:ext cx="4038600" cy="381000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актив\ке\IMG_20200122_152746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1447800"/>
            <a:ext cx="4038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Рабочий стол\актив\ю\IMG202001151529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Заряд хорошего </a:t>
            </a:r>
            <a:r>
              <a:rPr lang="ru-RU" dirty="0" err="1" smtClean="0"/>
              <a:t>настроения-получен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48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Documents and Settings\user\Рабочий стол\актив\ю\л1\IMG_20200120_152945_1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57200" y="1981200"/>
            <a:ext cx="4038600" cy="369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Активный отдых педагогов</a:t>
            </a:r>
            <a:endParaRPr lang="ru-RU" dirty="0"/>
          </a:p>
        </p:txBody>
      </p:sp>
      <p:pic>
        <p:nvPicPr>
          <p:cNvPr id="1026" name="Picture 2" descr="C:\Documents and Settings\user\Рабочий стол\актив\Camera\IMG_20200125_141749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52713"/>
            <a:ext cx="4038600" cy="3020937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актив\Camera\IMG_20200125_142101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1447800"/>
            <a:ext cx="4038600" cy="302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актив\Camera\IMG_20200125_142742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04800"/>
            <a:ext cx="4038600" cy="3020937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актив\Camera\IMG_20200125_142824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304800"/>
            <a:ext cx="4038600" cy="3020937"/>
          </a:xfrm>
          <a:prstGeom prst="rect">
            <a:avLst/>
          </a:prstGeom>
          <a:noFill/>
        </p:spPr>
      </p:pic>
      <p:pic>
        <p:nvPicPr>
          <p:cNvPr id="9" name="Picture 3" descr="C:\Documents and Settings\user\Рабочий стол\актив\Camera\IMG_20200125_142727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71800" y="2667000"/>
            <a:ext cx="3382800" cy="3840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Рабочий стол\актив\Camera\IMG_20200125_1438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304800"/>
            <a:ext cx="7162800" cy="5208397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3048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Лыжный  праздник.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685800"/>
            <a:ext cx="8763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 задачи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создание мотивации у субъектов образовательного процесса (воспитанников, родителей)  к  занятиям  лыжными видами спорта, формирование у воспитанников  умений и навыков по начальной лыжной подготовке, представлений о лыжных видах спорта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Усвоить  знания о лыжных видах спорта, истории создания лыж.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Освоить навыки лыжной подготовки:  ходьбу скользящим  шагом, добиваясь переноса тела с одной ноги на другую, удлиняя шаг и повороты переступанием.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Укрепить основные группы мышц ног, плечевого пояса, и спины,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сердечно-сосудистую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дыхательную системы.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Повысить показатели основных физических качеств ( силы, выносливости, быстроты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Сформировать  потребность в здоровом образе жизни и регулярных занятиях физкультурой и спортом.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родителей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Приобрести знания по начальной лыжной подготовке детей старшего  возраста.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Создавать условия  для закрепления у детей умений и навыков по начальной лыжной подготовке, приобретенных у детском саду.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Принимать активное участие в проводимых ДОУ спортивных праздниках, лыжных соревнованиях и походах.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990600"/>
            <a:ext cx="8610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Ожидаемые результаты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деятельности детей: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приобретение умений и навыков начальной лыжной подготовки для дальнейшего их совершенствования на уроках физкультуры в школе;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повышение уровня физической подготовленности воспитанников на 10%;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оздоровление и закаливание детского организма. Снижение сезонной простудной заболеваемости на 5%;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 устойчивого интереса к лыжным видам спорта;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деятельности родителей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интереса родителей к укреплению здоровья и совершенствованию физического развития детей посредством ходьбы на лыжах;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  для занятий ходьбой на лыжах  в  детском саду (обеспечение соответствующей формой одежды, помощь в ремонте лыжного инвентаря)  и в условиях семейных прогулок;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традиций семейных лыжных прогулок;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активное участие в проводимых ДОУ спортивных праздниках, лыжных соревнованиях и походах.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Механизм реализации проекта.</a:t>
            </a:r>
            <a:br>
              <a:rPr lang="ru-RU" sz="2800" dirty="0" smtClean="0"/>
            </a:br>
            <a:r>
              <a:rPr lang="ru-RU" sz="2200" dirty="0" smtClean="0"/>
              <a:t>В ходе реализации проекта использовались следующие формы работы: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«Сюрпризный момент»</a:t>
            </a:r>
            <a:endParaRPr lang="ru-RU" sz="2800" dirty="0"/>
          </a:p>
        </p:txBody>
      </p:sp>
      <p:pic>
        <p:nvPicPr>
          <p:cNvPr id="2051" name="Picture 3" descr="C:\Documents and Settings\user\Рабочий стол\актив\Надежда А\IMG202002031228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актив\Надежда А\IMG202002031229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Беседы. Просмотр иллюстраций.</a:t>
            </a:r>
            <a:endParaRPr lang="ru-RU" sz="3200" dirty="0"/>
          </a:p>
        </p:txBody>
      </p:sp>
      <p:pic>
        <p:nvPicPr>
          <p:cNvPr id="1026" name="Picture 2" descr="C:\Documents and Settings\user\Рабочий стол\актив\Надежда А\IMG202001311057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актив\Надежда А\IMG202001311058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100" dirty="0" smtClean="0"/>
              <a:t>Рассматривание схем и обучение </a:t>
            </a:r>
            <a:br>
              <a:rPr lang="ru-RU" sz="3100" dirty="0" smtClean="0"/>
            </a:br>
            <a:r>
              <a:rPr lang="ru-RU" sz="2700" dirty="0" smtClean="0"/>
              <a:t> навыкам  ходьбы ступающим и скользящим шагом.</a:t>
            </a:r>
            <a:br>
              <a:rPr lang="ru-RU" sz="2700" dirty="0" smtClean="0"/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</a:br>
            <a:endParaRPr lang="ru-RU" dirty="0"/>
          </a:p>
        </p:txBody>
      </p:sp>
      <p:pic>
        <p:nvPicPr>
          <p:cNvPr id="5" name="Picture 2" descr="C:\Documents and Settings\user\Рабочий стол\актив\ф\IMG_20200130_090102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52861"/>
            <a:ext cx="4038600" cy="3020640"/>
          </a:xfrm>
          <a:prstGeom prst="rect">
            <a:avLst/>
          </a:prstGeom>
          <a:noFill/>
        </p:spPr>
      </p:pic>
      <p:pic>
        <p:nvPicPr>
          <p:cNvPr id="6" name="Picture 3" descr="C:\Documents and Settings\user\Рабочий стол\схема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600200"/>
            <a:ext cx="4038600" cy="2172816"/>
          </a:xfrm>
          <a:prstGeom prst="rect">
            <a:avLst/>
          </a:prstGeom>
          <a:noFill/>
        </p:spPr>
      </p:pic>
      <p:pic>
        <p:nvPicPr>
          <p:cNvPr id="7" name="Picture 4" descr="C:\Documents and Settings\user\Рабочий стол\схема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91000"/>
            <a:ext cx="4191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Видеоэкскурсии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 спортивных соревнованиях </a:t>
            </a:r>
            <a:br>
              <a:rPr lang="ru-RU" dirty="0" smtClean="0"/>
            </a:br>
            <a:r>
              <a:rPr lang="ru-RU" dirty="0" smtClean="0"/>
              <a:t>на лыжах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Documents and Settings\user\Рабочий стол\актив\ф\IMG_20200130_090418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352713"/>
            <a:ext cx="4038600" cy="3020937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актив\ф\IMG_20200130_0913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352713"/>
            <a:ext cx="4038600" cy="302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презентаций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лучшие спортсмены </a:t>
            </a:r>
          </a:p>
          <a:p>
            <a:pPr>
              <a:buNone/>
            </a:pPr>
            <a:r>
              <a:rPr lang="ru-RU" dirty="0" smtClean="0"/>
              <a:t>Челябинской области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3" descr="https://ruspekh.ru/images/articles/55135/2018_02_19-027-05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3048000"/>
            <a:ext cx="37338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C:\Documents and Settings\user\Рабочий стол\актив\шг\зал\kg7501j_X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25" y="3352800"/>
            <a:ext cx="4038550" cy="261461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953000" y="1600200"/>
            <a:ext cx="381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лыжные </a:t>
            </a:r>
          </a:p>
          <a:p>
            <a:pPr algn="ctr"/>
            <a:r>
              <a:rPr lang="ru-RU" sz="2800" dirty="0" smtClean="0"/>
              <a:t>виды спорта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240</Words>
  <PresentationFormat>Экран (4:3)</PresentationFormat>
  <Paragraphs>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Слайд 2</vt:lpstr>
      <vt:lpstr>Слайд 3</vt:lpstr>
      <vt:lpstr>Слайд 4</vt:lpstr>
      <vt:lpstr>Механизм реализации проекта. В ходе реализации проекта использовались следующие формы работы: «Сюрпризный момент»</vt:lpstr>
      <vt:lpstr>Беседы. Просмотр иллюстраций.</vt:lpstr>
      <vt:lpstr>    Рассматривание схем и обучение   навыкам  ходьбы ступающим и скользящим шагом.  </vt:lpstr>
      <vt:lpstr>  Видеоэкскурсии о спортивных соревнованиях  на лыжах  </vt:lpstr>
      <vt:lpstr>Просмотр презентаций</vt:lpstr>
      <vt:lpstr>Продуктивная деятельность воспитанников</vt:lpstr>
      <vt:lpstr>Самостоятельная деятельность воспитанников на прогулке</vt:lpstr>
      <vt:lpstr>  подвижные игры </vt:lpstr>
      <vt:lpstr> Инструктаж по технике безопасности.  Правила обращения с лыжным инвентарем. </vt:lpstr>
      <vt:lpstr>Раскладывание лыж на снегу:  одна справа, а другая слева от себя,  затем закрепление лыж на ногах.</vt:lpstr>
      <vt:lpstr>Проверка лыж, креплений, одежды</vt:lpstr>
      <vt:lpstr>Игра «будь внимателен»  ( закрепление навыка  передвижения по равнине)</vt:lpstr>
      <vt:lpstr>Упражнения «поворот переступанием», «пружинка»</vt:lpstr>
      <vt:lpstr>Прокладывание лыжни</vt:lpstr>
      <vt:lpstr> Игра «Идите за мной».  (техника ходьбы на лыжах – ступающий шаг)</vt:lpstr>
      <vt:lpstr>  Развитие навыка ритмичной ходьбы на лыжах. </vt:lpstr>
      <vt:lpstr>Закрепление навыков скользящего шага (техника ходьбы на лыжах – скользящий шаг)</vt:lpstr>
      <vt:lpstr>Подготовка лыж к следующему занятию.</vt:lpstr>
      <vt:lpstr>Заряд хорошего настроения-получен!</vt:lpstr>
      <vt:lpstr>Активный отдых педагогов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53</cp:revision>
  <dcterms:modified xsi:type="dcterms:W3CDTF">2020-02-17T03:59:01Z</dcterms:modified>
</cp:coreProperties>
</file>