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media/image6.jpg" ContentType="image/jpeg"/>
  <Override PartName="/ppt/media/image7.jpg" ContentType="image/jpeg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79" r:id="rId2"/>
    <p:sldId id="258" r:id="rId3"/>
    <p:sldId id="259" r:id="rId4"/>
    <p:sldId id="277" r:id="rId5"/>
    <p:sldId id="269" r:id="rId6"/>
    <p:sldId id="265" r:id="rId7"/>
    <p:sldId id="266" r:id="rId8"/>
    <p:sldId id="271" r:id="rId9"/>
    <p:sldId id="273" r:id="rId10"/>
    <p:sldId id="278" r:id="rId11"/>
    <p:sldId id="274" r:id="rId12"/>
    <p:sldId id="276" r:id="rId13"/>
    <p:sldId id="261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0023"/>
    <a:srgbClr val="CC0066"/>
    <a:srgbClr val="6C0036"/>
    <a:srgbClr val="54002A"/>
    <a:srgbClr val="FF8B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214" autoAdjust="0"/>
  </p:normalViewPr>
  <p:slideViewPr>
    <p:cSldViewPr snapToGrid="0">
      <p:cViewPr varScale="1">
        <p:scale>
          <a:sx n="65" d="100"/>
          <a:sy n="65" d="100"/>
        </p:scale>
        <p:origin x="91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5CD895-7B15-455D-86CA-8D0620E7A39F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606D877-71D0-4811-A4A3-946F4327A982}">
      <dgm:prSet phldrT="[Текст]" custT="1"/>
      <dgm:spPr>
        <a:solidFill>
          <a:srgbClr val="460023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800" b="1" i="1" u="none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      — тема </a:t>
          </a:r>
          <a:r>
            <a:rPr lang="ru-RU" sz="2800" b="1" i="1" dirty="0" smtClean="0">
              <a:solidFill>
                <a:schemeClr val="bg1"/>
              </a:solidFill>
              <a:latin typeface="Times New Roman" panose="02020603050405020304" pitchFamily="18" charset="0"/>
              <a:ea typeface="Courier New" panose="02070309020205020404" pitchFamily="49" charset="0"/>
            </a:rPr>
            <a:t>информационного сообщения </a:t>
          </a:r>
          <a:r>
            <a:rPr lang="ru-RU" sz="2800" b="1" i="1" u="none" dirty="0" smtClean="0">
              <a:solidFill>
                <a:schemeClr val="bg1"/>
              </a:solidFill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800" b="1" i="1" u="none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раскрыта; </a:t>
          </a:r>
          <a:endParaRPr lang="ru-RU" sz="2500" dirty="0"/>
        </a:p>
      </dgm:t>
    </dgm:pt>
    <dgm:pt modelId="{00A3DE18-3486-47BE-949B-60E039AF8608}" type="parTrans" cxnId="{D61C6904-71C1-46D0-B170-83A5D24670D4}">
      <dgm:prSet/>
      <dgm:spPr/>
      <dgm:t>
        <a:bodyPr/>
        <a:lstStyle/>
        <a:p>
          <a:endParaRPr lang="ru-RU"/>
        </a:p>
      </dgm:t>
    </dgm:pt>
    <dgm:pt modelId="{AA29FCA1-E36B-4FD6-9925-AAC9C3ABE1D6}" type="sibTrans" cxnId="{D61C6904-71C1-46D0-B170-83A5D24670D4}">
      <dgm:prSet/>
      <dgm:spPr>
        <a:solidFill>
          <a:srgbClr val="FF8BC5">
            <a:alpha val="89804"/>
          </a:srgb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0D17FB7C-2C66-490A-808E-1E517C446FD5}">
      <dgm:prSet custT="1"/>
      <dgm:spPr>
        <a:solidFill>
          <a:srgbClr val="6C0036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— </a:t>
          </a:r>
          <a:r>
            <a:rPr lang="ru-RU" sz="2800" b="1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тема </a:t>
          </a:r>
          <a:r>
            <a:rPr lang="ru-RU" sz="2800" b="1" i="1" dirty="0" smtClean="0">
              <a:solidFill>
                <a:schemeClr val="bg1"/>
              </a:solidFill>
              <a:latin typeface="Times New Roman" panose="02020603050405020304" pitchFamily="18" charset="0"/>
              <a:ea typeface="Courier New" panose="02070309020205020404" pitchFamily="49" charset="0"/>
            </a:rPr>
            <a:t>информационного сообщения 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раскрыта частично (не более 3 замечаний); 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B45CD7D-EA27-49A7-80BA-C06B79A9B296}" type="parTrans" cxnId="{AD95FEE9-5D6B-4909-A757-17B77D5705A5}">
      <dgm:prSet/>
      <dgm:spPr/>
      <dgm:t>
        <a:bodyPr/>
        <a:lstStyle/>
        <a:p>
          <a:endParaRPr lang="ru-RU"/>
        </a:p>
      </dgm:t>
    </dgm:pt>
    <dgm:pt modelId="{A2540FF1-1C84-402C-9FF2-430E44CBAB0C}" type="sibTrans" cxnId="{AD95FEE9-5D6B-4909-A757-17B77D5705A5}">
      <dgm:prSet/>
      <dgm:spPr>
        <a:solidFill>
          <a:srgbClr val="FF8BC5">
            <a:alpha val="90000"/>
          </a:srgb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4E19B87A-C4B5-4AEF-9861-7A66088C7E4C}">
      <dgm:prSet phldrT="[Текст]" custT="1"/>
      <dgm:spPr>
        <a:solidFill>
          <a:srgbClr val="54002A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800" b="1" i="1" u="none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      — тема </a:t>
          </a:r>
          <a:r>
            <a:rPr lang="ru-RU" sz="2800" b="1" i="1" dirty="0" smtClean="0">
              <a:solidFill>
                <a:schemeClr val="bg1"/>
              </a:solidFill>
              <a:latin typeface="Times New Roman" panose="02020603050405020304" pitchFamily="18" charset="0"/>
              <a:ea typeface="Courier New" panose="02070309020205020404" pitchFamily="49" charset="0"/>
            </a:rPr>
            <a:t>информационного сообщения </a:t>
          </a:r>
          <a:r>
            <a:rPr lang="ru-RU" sz="2800" b="1" i="1" u="none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раскрыта частично (не более 2 замечаний);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588FA14-4688-48E5-AC6C-6C98C55EEE80}" type="sibTrans" cxnId="{E120FEFB-1468-446B-A263-94ED21EC37FA}">
      <dgm:prSet/>
      <dgm:spPr>
        <a:solidFill>
          <a:srgbClr val="FF8BC5">
            <a:alpha val="90000"/>
          </a:srgb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 dirty="0"/>
        </a:p>
      </dgm:t>
    </dgm:pt>
    <dgm:pt modelId="{AE8733F2-1B66-4521-A48D-155B6DF97FB5}" type="parTrans" cxnId="{E120FEFB-1468-446B-A263-94ED21EC37FA}">
      <dgm:prSet/>
      <dgm:spPr/>
      <dgm:t>
        <a:bodyPr/>
        <a:lstStyle/>
        <a:p>
          <a:endParaRPr lang="ru-RU"/>
        </a:p>
      </dgm:t>
    </dgm:pt>
    <dgm:pt modelId="{E006FF87-2622-4C47-BD60-B6F47603AFF8}">
      <dgm:prSet custT="1"/>
      <dgm:spPr>
        <a:solidFill>
          <a:srgbClr val="CC0066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— тема </a:t>
          </a:r>
          <a:r>
            <a:rPr lang="ru-RU" sz="2800" b="1" i="1" dirty="0" smtClean="0">
              <a:solidFill>
                <a:schemeClr val="bg1"/>
              </a:solidFill>
              <a:latin typeface="Times New Roman" panose="02020603050405020304" pitchFamily="18" charset="0"/>
              <a:ea typeface="Courier New" panose="02070309020205020404" pitchFamily="49" charset="0"/>
            </a:rPr>
            <a:t>информационного сообщения </a:t>
          </a:r>
          <a:r>
            <a:rPr lang="ru-RU" sz="2800" b="1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 раскрыта (4 и более замечаний). 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ECA8BC3-B0F4-46E5-8304-19616D7612FD}" type="sibTrans" cxnId="{38BC4915-A106-47E6-B9B2-1FF4A4DC99F7}">
      <dgm:prSet/>
      <dgm:spPr/>
      <dgm:t>
        <a:bodyPr/>
        <a:lstStyle/>
        <a:p>
          <a:endParaRPr lang="ru-RU"/>
        </a:p>
      </dgm:t>
    </dgm:pt>
    <dgm:pt modelId="{2AA58047-34A3-4334-924C-1A3A82F5BD4A}" type="parTrans" cxnId="{38BC4915-A106-47E6-B9B2-1FF4A4DC99F7}">
      <dgm:prSet/>
      <dgm:spPr/>
      <dgm:t>
        <a:bodyPr/>
        <a:lstStyle/>
        <a:p>
          <a:endParaRPr lang="ru-RU"/>
        </a:p>
      </dgm:t>
    </dgm:pt>
    <dgm:pt modelId="{5322B584-0D1C-4BC0-A54F-7E925E15C837}" type="pres">
      <dgm:prSet presAssocID="{765CD895-7B15-455D-86CA-8D0620E7A39F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07C1090-F4C2-4BF1-89A4-B7535192DE5F}" type="pres">
      <dgm:prSet presAssocID="{765CD895-7B15-455D-86CA-8D0620E7A39F}" presName="dummyMaxCanvas" presStyleCnt="0">
        <dgm:presLayoutVars/>
      </dgm:prSet>
      <dgm:spPr/>
    </dgm:pt>
    <dgm:pt modelId="{5AF4D2DC-D858-4536-95AB-8B7C04939FFE}" type="pres">
      <dgm:prSet presAssocID="{765CD895-7B15-455D-86CA-8D0620E7A39F}" presName="FourNodes_1" presStyleLbl="node1" presStyleIdx="0" presStyleCnt="4" custScaleY="1144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64E90E-0B37-4002-B3E3-324345EBAD17}" type="pres">
      <dgm:prSet presAssocID="{765CD895-7B15-455D-86CA-8D0620E7A39F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EA8EC2-DA0B-4878-9E38-BC29312AC454}" type="pres">
      <dgm:prSet presAssocID="{765CD895-7B15-455D-86CA-8D0620E7A39F}" presName="FourNodes_3" presStyleLbl="node1" presStyleIdx="2" presStyleCnt="4" custScaleY="1100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FC3064-1E96-430E-B9D5-2E9C913F3468}" type="pres">
      <dgm:prSet presAssocID="{765CD895-7B15-455D-86CA-8D0620E7A39F}" presName="FourNodes_4" presStyleLbl="node1" presStyleIdx="3" presStyleCnt="4" custScaleY="1059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8A13BE-5AAB-4CAF-BF44-F47E5947769F}" type="pres">
      <dgm:prSet presAssocID="{765CD895-7B15-455D-86CA-8D0620E7A39F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A4D781-3B09-4401-BCC8-381AA3723E47}" type="pres">
      <dgm:prSet presAssocID="{765CD895-7B15-455D-86CA-8D0620E7A39F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B396DA-F9DB-4BEF-A9AD-2500A2FD1F27}" type="pres">
      <dgm:prSet presAssocID="{765CD895-7B15-455D-86CA-8D0620E7A39F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604FD3-D15B-41B9-8A79-68786BE68486}" type="pres">
      <dgm:prSet presAssocID="{765CD895-7B15-455D-86CA-8D0620E7A39F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187AB8-EFDD-4D73-8C51-714D799F8123}" type="pres">
      <dgm:prSet presAssocID="{765CD895-7B15-455D-86CA-8D0620E7A39F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D7A378-F353-47D1-8FC1-8EE72E9651AE}" type="pres">
      <dgm:prSet presAssocID="{765CD895-7B15-455D-86CA-8D0620E7A39F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6AD4FB-B361-46ED-B1B4-63DDBA063B66}" type="pres">
      <dgm:prSet presAssocID="{765CD895-7B15-455D-86CA-8D0620E7A39F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61C6904-71C1-46D0-B170-83A5D24670D4}" srcId="{765CD895-7B15-455D-86CA-8D0620E7A39F}" destId="{B606D877-71D0-4811-A4A3-946F4327A982}" srcOrd="0" destOrd="0" parTransId="{00A3DE18-3486-47BE-949B-60E039AF8608}" sibTransId="{AA29FCA1-E36B-4FD6-9925-AAC9C3ABE1D6}"/>
    <dgm:cxn modelId="{27FF17CC-BA35-4833-83D6-006F910122FC}" type="presOf" srcId="{0D17FB7C-2C66-490A-808E-1E517C446FD5}" destId="{13D7A378-F353-47D1-8FC1-8EE72E9651AE}" srcOrd="1" destOrd="0" presId="urn:microsoft.com/office/officeart/2005/8/layout/vProcess5"/>
    <dgm:cxn modelId="{E120FEFB-1468-446B-A263-94ED21EC37FA}" srcId="{765CD895-7B15-455D-86CA-8D0620E7A39F}" destId="{4E19B87A-C4B5-4AEF-9861-7A66088C7E4C}" srcOrd="1" destOrd="0" parTransId="{AE8733F2-1B66-4521-A48D-155B6DF97FB5}" sibTransId="{1588FA14-4688-48E5-AC6C-6C98C55EEE80}"/>
    <dgm:cxn modelId="{48049E17-F0CE-44D5-8C2F-8BCFC1C5F402}" type="presOf" srcId="{765CD895-7B15-455D-86CA-8D0620E7A39F}" destId="{5322B584-0D1C-4BC0-A54F-7E925E15C837}" srcOrd="0" destOrd="0" presId="urn:microsoft.com/office/officeart/2005/8/layout/vProcess5"/>
    <dgm:cxn modelId="{38BC4915-A106-47E6-B9B2-1FF4A4DC99F7}" srcId="{765CD895-7B15-455D-86CA-8D0620E7A39F}" destId="{E006FF87-2622-4C47-BD60-B6F47603AFF8}" srcOrd="3" destOrd="0" parTransId="{2AA58047-34A3-4334-924C-1A3A82F5BD4A}" sibTransId="{DECA8BC3-B0F4-46E5-8304-19616D7612FD}"/>
    <dgm:cxn modelId="{1183D0FD-3D80-41D2-8FD6-910FBA770591}" type="presOf" srcId="{0D17FB7C-2C66-490A-808E-1E517C446FD5}" destId="{A9EA8EC2-DA0B-4878-9E38-BC29312AC454}" srcOrd="0" destOrd="0" presId="urn:microsoft.com/office/officeart/2005/8/layout/vProcess5"/>
    <dgm:cxn modelId="{120B01F2-7FA8-4C2C-B13E-E86771E4C209}" type="presOf" srcId="{A2540FF1-1C84-402C-9FF2-430E44CBAB0C}" destId="{A0B396DA-F9DB-4BEF-A9AD-2500A2FD1F27}" srcOrd="0" destOrd="0" presId="urn:microsoft.com/office/officeart/2005/8/layout/vProcess5"/>
    <dgm:cxn modelId="{F9E8F99A-76C0-4FA6-AB06-DB999237889B}" type="presOf" srcId="{B606D877-71D0-4811-A4A3-946F4327A982}" destId="{5AF4D2DC-D858-4536-95AB-8B7C04939FFE}" srcOrd="0" destOrd="0" presId="urn:microsoft.com/office/officeart/2005/8/layout/vProcess5"/>
    <dgm:cxn modelId="{AD95FEE9-5D6B-4909-A757-17B77D5705A5}" srcId="{765CD895-7B15-455D-86CA-8D0620E7A39F}" destId="{0D17FB7C-2C66-490A-808E-1E517C446FD5}" srcOrd="2" destOrd="0" parTransId="{3B45CD7D-EA27-49A7-80BA-C06B79A9B296}" sibTransId="{A2540FF1-1C84-402C-9FF2-430E44CBAB0C}"/>
    <dgm:cxn modelId="{A68565EC-068A-469A-A4D1-2A68DE5B7807}" type="presOf" srcId="{AA29FCA1-E36B-4FD6-9925-AAC9C3ABE1D6}" destId="{878A13BE-5AAB-4CAF-BF44-F47E5947769F}" srcOrd="0" destOrd="0" presId="urn:microsoft.com/office/officeart/2005/8/layout/vProcess5"/>
    <dgm:cxn modelId="{34BE87C6-D6E5-488B-8429-1141FE021116}" type="presOf" srcId="{B606D877-71D0-4811-A4A3-946F4327A982}" destId="{CE604FD3-D15B-41B9-8A79-68786BE68486}" srcOrd="1" destOrd="0" presId="urn:microsoft.com/office/officeart/2005/8/layout/vProcess5"/>
    <dgm:cxn modelId="{CA0C1044-32F1-4203-9485-E0BB10278FEC}" type="presOf" srcId="{1588FA14-4688-48E5-AC6C-6C98C55EEE80}" destId="{9DA4D781-3B09-4401-BCC8-381AA3723E47}" srcOrd="0" destOrd="0" presId="urn:microsoft.com/office/officeart/2005/8/layout/vProcess5"/>
    <dgm:cxn modelId="{CECDDD54-D942-4DF4-85CA-0D75F27F96E3}" type="presOf" srcId="{E006FF87-2622-4C47-BD60-B6F47603AFF8}" destId="{ABFC3064-1E96-430E-B9D5-2E9C913F3468}" srcOrd="0" destOrd="0" presId="urn:microsoft.com/office/officeart/2005/8/layout/vProcess5"/>
    <dgm:cxn modelId="{3760AEA8-1327-46F1-8863-3691CFC41076}" type="presOf" srcId="{4E19B87A-C4B5-4AEF-9861-7A66088C7E4C}" destId="{29187AB8-EFDD-4D73-8C51-714D799F8123}" srcOrd="1" destOrd="0" presId="urn:microsoft.com/office/officeart/2005/8/layout/vProcess5"/>
    <dgm:cxn modelId="{28EB16B6-1DD8-4FAB-B2C6-210752643179}" type="presOf" srcId="{4E19B87A-C4B5-4AEF-9861-7A66088C7E4C}" destId="{0864E90E-0B37-4002-B3E3-324345EBAD17}" srcOrd="0" destOrd="0" presId="urn:microsoft.com/office/officeart/2005/8/layout/vProcess5"/>
    <dgm:cxn modelId="{476C57B4-6900-4315-83A6-89C230A784ED}" type="presOf" srcId="{E006FF87-2622-4C47-BD60-B6F47603AFF8}" destId="{6B6AD4FB-B361-46ED-B1B4-63DDBA063B66}" srcOrd="1" destOrd="0" presId="urn:microsoft.com/office/officeart/2005/8/layout/vProcess5"/>
    <dgm:cxn modelId="{8CB92FB3-6780-4B94-945C-54EC0A32F151}" type="presParOf" srcId="{5322B584-0D1C-4BC0-A54F-7E925E15C837}" destId="{807C1090-F4C2-4BF1-89A4-B7535192DE5F}" srcOrd="0" destOrd="0" presId="urn:microsoft.com/office/officeart/2005/8/layout/vProcess5"/>
    <dgm:cxn modelId="{F9C04FC6-3205-4F9C-9152-6B3B02683726}" type="presParOf" srcId="{5322B584-0D1C-4BC0-A54F-7E925E15C837}" destId="{5AF4D2DC-D858-4536-95AB-8B7C04939FFE}" srcOrd="1" destOrd="0" presId="urn:microsoft.com/office/officeart/2005/8/layout/vProcess5"/>
    <dgm:cxn modelId="{66082765-56B3-415C-BFB6-5C2B51B0DF70}" type="presParOf" srcId="{5322B584-0D1C-4BC0-A54F-7E925E15C837}" destId="{0864E90E-0B37-4002-B3E3-324345EBAD17}" srcOrd="2" destOrd="0" presId="urn:microsoft.com/office/officeart/2005/8/layout/vProcess5"/>
    <dgm:cxn modelId="{8131013E-F82B-49B5-B0C9-E5050B6C7528}" type="presParOf" srcId="{5322B584-0D1C-4BC0-A54F-7E925E15C837}" destId="{A9EA8EC2-DA0B-4878-9E38-BC29312AC454}" srcOrd="3" destOrd="0" presId="urn:microsoft.com/office/officeart/2005/8/layout/vProcess5"/>
    <dgm:cxn modelId="{8594B7DA-7A45-4912-950C-594DD3B2B544}" type="presParOf" srcId="{5322B584-0D1C-4BC0-A54F-7E925E15C837}" destId="{ABFC3064-1E96-430E-B9D5-2E9C913F3468}" srcOrd="4" destOrd="0" presId="urn:microsoft.com/office/officeart/2005/8/layout/vProcess5"/>
    <dgm:cxn modelId="{5E470703-0C33-4B87-A76B-7B5CC0141EE1}" type="presParOf" srcId="{5322B584-0D1C-4BC0-A54F-7E925E15C837}" destId="{878A13BE-5AAB-4CAF-BF44-F47E5947769F}" srcOrd="5" destOrd="0" presId="urn:microsoft.com/office/officeart/2005/8/layout/vProcess5"/>
    <dgm:cxn modelId="{CBD651DA-0ADA-49D3-B20A-2899C578E5AB}" type="presParOf" srcId="{5322B584-0D1C-4BC0-A54F-7E925E15C837}" destId="{9DA4D781-3B09-4401-BCC8-381AA3723E47}" srcOrd="6" destOrd="0" presId="urn:microsoft.com/office/officeart/2005/8/layout/vProcess5"/>
    <dgm:cxn modelId="{0A0F9141-21D2-4ABF-BEE7-9634A664E587}" type="presParOf" srcId="{5322B584-0D1C-4BC0-A54F-7E925E15C837}" destId="{A0B396DA-F9DB-4BEF-A9AD-2500A2FD1F27}" srcOrd="7" destOrd="0" presId="urn:microsoft.com/office/officeart/2005/8/layout/vProcess5"/>
    <dgm:cxn modelId="{3BD6454A-79BA-45A8-8309-AE76B6EB0F1D}" type="presParOf" srcId="{5322B584-0D1C-4BC0-A54F-7E925E15C837}" destId="{CE604FD3-D15B-41B9-8A79-68786BE68486}" srcOrd="8" destOrd="0" presId="urn:microsoft.com/office/officeart/2005/8/layout/vProcess5"/>
    <dgm:cxn modelId="{A37DB059-C99C-448D-BECD-134DF4968E83}" type="presParOf" srcId="{5322B584-0D1C-4BC0-A54F-7E925E15C837}" destId="{29187AB8-EFDD-4D73-8C51-714D799F8123}" srcOrd="9" destOrd="0" presId="urn:microsoft.com/office/officeart/2005/8/layout/vProcess5"/>
    <dgm:cxn modelId="{E185F7F1-77EE-4725-90A4-A4A52474832D}" type="presParOf" srcId="{5322B584-0D1C-4BC0-A54F-7E925E15C837}" destId="{13D7A378-F353-47D1-8FC1-8EE72E9651AE}" srcOrd="10" destOrd="0" presId="urn:microsoft.com/office/officeart/2005/8/layout/vProcess5"/>
    <dgm:cxn modelId="{D15AD247-19BA-4B51-B9D9-1E49DBD6007F}" type="presParOf" srcId="{5322B584-0D1C-4BC0-A54F-7E925E15C837}" destId="{6B6AD4FB-B361-46ED-B1B4-63DDBA063B66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65CD895-7B15-455D-86CA-8D0620E7A39F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606D877-71D0-4811-A4A3-946F4327A982}">
      <dgm:prSet phldrT="[Текст]" custT="1"/>
      <dgm:spPr>
        <a:solidFill>
          <a:srgbClr val="460023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800" b="1" i="1" u="none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      — </a:t>
          </a:r>
          <a:r>
            <a:rPr kumimoji="0" lang="ru-RU" sz="2800" b="1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изложение ясное, грамотное и лаконичное</a:t>
          </a:r>
          <a:r>
            <a:rPr kumimoji="0" lang="ru-RU" sz="2800" b="0" i="1" u="none" strike="noStrike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;</a:t>
          </a:r>
          <a:endParaRPr lang="ru-RU" sz="2500" dirty="0"/>
        </a:p>
      </dgm:t>
    </dgm:pt>
    <dgm:pt modelId="{00A3DE18-3486-47BE-949B-60E039AF8608}" type="parTrans" cxnId="{D61C6904-71C1-46D0-B170-83A5D24670D4}">
      <dgm:prSet/>
      <dgm:spPr/>
      <dgm:t>
        <a:bodyPr/>
        <a:lstStyle/>
        <a:p>
          <a:endParaRPr lang="ru-RU"/>
        </a:p>
      </dgm:t>
    </dgm:pt>
    <dgm:pt modelId="{AA29FCA1-E36B-4FD6-9925-AAC9C3ABE1D6}" type="sibTrans" cxnId="{D61C6904-71C1-46D0-B170-83A5D24670D4}">
      <dgm:prSet/>
      <dgm:spPr>
        <a:solidFill>
          <a:srgbClr val="FF8BC5">
            <a:alpha val="89804"/>
          </a:srgb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0D17FB7C-2C66-490A-808E-1E517C446FD5}">
      <dgm:prSet custT="1"/>
      <dgm:spPr>
        <a:solidFill>
          <a:srgbClr val="6C0036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— изложение имеет не более 3 замечаний по указанным параметрам ; 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B45CD7D-EA27-49A7-80BA-C06B79A9B296}" type="parTrans" cxnId="{AD95FEE9-5D6B-4909-A757-17B77D5705A5}">
      <dgm:prSet/>
      <dgm:spPr/>
      <dgm:t>
        <a:bodyPr/>
        <a:lstStyle/>
        <a:p>
          <a:endParaRPr lang="ru-RU"/>
        </a:p>
      </dgm:t>
    </dgm:pt>
    <dgm:pt modelId="{A2540FF1-1C84-402C-9FF2-430E44CBAB0C}" type="sibTrans" cxnId="{AD95FEE9-5D6B-4909-A757-17B77D5705A5}">
      <dgm:prSet/>
      <dgm:spPr>
        <a:solidFill>
          <a:srgbClr val="FF8BC5">
            <a:alpha val="90000"/>
          </a:srgb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4E19B87A-C4B5-4AEF-9861-7A66088C7E4C}">
      <dgm:prSet phldrT="[Текст]" custT="1"/>
      <dgm:spPr>
        <a:solidFill>
          <a:srgbClr val="54002A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800" b="1" i="1" u="none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      — изложение имеет не более 2 замечаний по указанным параметрам; 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588FA14-4688-48E5-AC6C-6C98C55EEE80}" type="sibTrans" cxnId="{E120FEFB-1468-446B-A263-94ED21EC37FA}">
      <dgm:prSet/>
      <dgm:spPr>
        <a:solidFill>
          <a:srgbClr val="FF8BC5">
            <a:alpha val="90000"/>
          </a:srgb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 dirty="0"/>
        </a:p>
      </dgm:t>
    </dgm:pt>
    <dgm:pt modelId="{AE8733F2-1B66-4521-A48D-155B6DF97FB5}" type="parTrans" cxnId="{E120FEFB-1468-446B-A263-94ED21EC37FA}">
      <dgm:prSet/>
      <dgm:spPr/>
      <dgm:t>
        <a:bodyPr/>
        <a:lstStyle/>
        <a:p>
          <a:endParaRPr lang="ru-RU"/>
        </a:p>
      </dgm:t>
    </dgm:pt>
    <dgm:pt modelId="{E006FF87-2622-4C47-BD60-B6F47603AFF8}">
      <dgm:prSet custT="1"/>
      <dgm:spPr>
        <a:solidFill>
          <a:srgbClr val="CC0066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— по указанным параметрам изложение имеет 4 и более замечаний. </a:t>
          </a:r>
          <a:endParaRPr lang="ru-RU" sz="24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ECA8BC3-B0F4-46E5-8304-19616D7612FD}" type="sibTrans" cxnId="{38BC4915-A106-47E6-B9B2-1FF4A4DC99F7}">
      <dgm:prSet/>
      <dgm:spPr/>
      <dgm:t>
        <a:bodyPr/>
        <a:lstStyle/>
        <a:p>
          <a:endParaRPr lang="ru-RU"/>
        </a:p>
      </dgm:t>
    </dgm:pt>
    <dgm:pt modelId="{2AA58047-34A3-4334-924C-1A3A82F5BD4A}" type="parTrans" cxnId="{38BC4915-A106-47E6-B9B2-1FF4A4DC99F7}">
      <dgm:prSet/>
      <dgm:spPr/>
      <dgm:t>
        <a:bodyPr/>
        <a:lstStyle/>
        <a:p>
          <a:endParaRPr lang="ru-RU"/>
        </a:p>
      </dgm:t>
    </dgm:pt>
    <dgm:pt modelId="{5322B584-0D1C-4BC0-A54F-7E925E15C837}" type="pres">
      <dgm:prSet presAssocID="{765CD895-7B15-455D-86CA-8D0620E7A39F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07C1090-F4C2-4BF1-89A4-B7535192DE5F}" type="pres">
      <dgm:prSet presAssocID="{765CD895-7B15-455D-86CA-8D0620E7A39F}" presName="dummyMaxCanvas" presStyleCnt="0">
        <dgm:presLayoutVars/>
      </dgm:prSet>
      <dgm:spPr/>
    </dgm:pt>
    <dgm:pt modelId="{5AF4D2DC-D858-4536-95AB-8B7C04939FFE}" type="pres">
      <dgm:prSet presAssocID="{765CD895-7B15-455D-86CA-8D0620E7A39F}" presName="FourNodes_1" presStyleLbl="node1" presStyleIdx="0" presStyleCnt="4" custScaleY="1165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64E90E-0B37-4002-B3E3-324345EBAD17}" type="pres">
      <dgm:prSet presAssocID="{765CD895-7B15-455D-86CA-8D0620E7A39F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EA8EC2-DA0B-4878-9E38-BC29312AC454}" type="pres">
      <dgm:prSet presAssocID="{765CD895-7B15-455D-86CA-8D0620E7A39F}" presName="FourNodes_3" presStyleLbl="node1" presStyleIdx="2" presStyleCnt="4" custScaleY="1131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FC3064-1E96-430E-B9D5-2E9C913F3468}" type="pres">
      <dgm:prSet presAssocID="{765CD895-7B15-455D-86CA-8D0620E7A39F}" presName="FourNodes_4" presStyleLbl="node1" presStyleIdx="3" presStyleCnt="4" custScaleY="1067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8A13BE-5AAB-4CAF-BF44-F47E5947769F}" type="pres">
      <dgm:prSet presAssocID="{765CD895-7B15-455D-86CA-8D0620E7A39F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A4D781-3B09-4401-BCC8-381AA3723E47}" type="pres">
      <dgm:prSet presAssocID="{765CD895-7B15-455D-86CA-8D0620E7A39F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B396DA-F9DB-4BEF-A9AD-2500A2FD1F27}" type="pres">
      <dgm:prSet presAssocID="{765CD895-7B15-455D-86CA-8D0620E7A39F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604FD3-D15B-41B9-8A79-68786BE68486}" type="pres">
      <dgm:prSet presAssocID="{765CD895-7B15-455D-86CA-8D0620E7A39F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187AB8-EFDD-4D73-8C51-714D799F8123}" type="pres">
      <dgm:prSet presAssocID="{765CD895-7B15-455D-86CA-8D0620E7A39F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D7A378-F353-47D1-8FC1-8EE72E9651AE}" type="pres">
      <dgm:prSet presAssocID="{765CD895-7B15-455D-86CA-8D0620E7A39F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6AD4FB-B361-46ED-B1B4-63DDBA063B66}" type="pres">
      <dgm:prSet presAssocID="{765CD895-7B15-455D-86CA-8D0620E7A39F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61C6904-71C1-46D0-B170-83A5D24670D4}" srcId="{765CD895-7B15-455D-86CA-8D0620E7A39F}" destId="{B606D877-71D0-4811-A4A3-946F4327A982}" srcOrd="0" destOrd="0" parTransId="{00A3DE18-3486-47BE-949B-60E039AF8608}" sibTransId="{AA29FCA1-E36B-4FD6-9925-AAC9C3ABE1D6}"/>
    <dgm:cxn modelId="{27FF17CC-BA35-4833-83D6-006F910122FC}" type="presOf" srcId="{0D17FB7C-2C66-490A-808E-1E517C446FD5}" destId="{13D7A378-F353-47D1-8FC1-8EE72E9651AE}" srcOrd="1" destOrd="0" presId="urn:microsoft.com/office/officeart/2005/8/layout/vProcess5"/>
    <dgm:cxn modelId="{E120FEFB-1468-446B-A263-94ED21EC37FA}" srcId="{765CD895-7B15-455D-86CA-8D0620E7A39F}" destId="{4E19B87A-C4B5-4AEF-9861-7A66088C7E4C}" srcOrd="1" destOrd="0" parTransId="{AE8733F2-1B66-4521-A48D-155B6DF97FB5}" sibTransId="{1588FA14-4688-48E5-AC6C-6C98C55EEE80}"/>
    <dgm:cxn modelId="{48049E17-F0CE-44D5-8C2F-8BCFC1C5F402}" type="presOf" srcId="{765CD895-7B15-455D-86CA-8D0620E7A39F}" destId="{5322B584-0D1C-4BC0-A54F-7E925E15C837}" srcOrd="0" destOrd="0" presId="urn:microsoft.com/office/officeart/2005/8/layout/vProcess5"/>
    <dgm:cxn modelId="{38BC4915-A106-47E6-B9B2-1FF4A4DC99F7}" srcId="{765CD895-7B15-455D-86CA-8D0620E7A39F}" destId="{E006FF87-2622-4C47-BD60-B6F47603AFF8}" srcOrd="3" destOrd="0" parTransId="{2AA58047-34A3-4334-924C-1A3A82F5BD4A}" sibTransId="{DECA8BC3-B0F4-46E5-8304-19616D7612FD}"/>
    <dgm:cxn modelId="{1183D0FD-3D80-41D2-8FD6-910FBA770591}" type="presOf" srcId="{0D17FB7C-2C66-490A-808E-1E517C446FD5}" destId="{A9EA8EC2-DA0B-4878-9E38-BC29312AC454}" srcOrd="0" destOrd="0" presId="urn:microsoft.com/office/officeart/2005/8/layout/vProcess5"/>
    <dgm:cxn modelId="{120B01F2-7FA8-4C2C-B13E-E86771E4C209}" type="presOf" srcId="{A2540FF1-1C84-402C-9FF2-430E44CBAB0C}" destId="{A0B396DA-F9DB-4BEF-A9AD-2500A2FD1F27}" srcOrd="0" destOrd="0" presId="urn:microsoft.com/office/officeart/2005/8/layout/vProcess5"/>
    <dgm:cxn modelId="{F9E8F99A-76C0-4FA6-AB06-DB999237889B}" type="presOf" srcId="{B606D877-71D0-4811-A4A3-946F4327A982}" destId="{5AF4D2DC-D858-4536-95AB-8B7C04939FFE}" srcOrd="0" destOrd="0" presId="urn:microsoft.com/office/officeart/2005/8/layout/vProcess5"/>
    <dgm:cxn modelId="{AD95FEE9-5D6B-4909-A757-17B77D5705A5}" srcId="{765CD895-7B15-455D-86CA-8D0620E7A39F}" destId="{0D17FB7C-2C66-490A-808E-1E517C446FD5}" srcOrd="2" destOrd="0" parTransId="{3B45CD7D-EA27-49A7-80BA-C06B79A9B296}" sibTransId="{A2540FF1-1C84-402C-9FF2-430E44CBAB0C}"/>
    <dgm:cxn modelId="{A68565EC-068A-469A-A4D1-2A68DE5B7807}" type="presOf" srcId="{AA29FCA1-E36B-4FD6-9925-AAC9C3ABE1D6}" destId="{878A13BE-5AAB-4CAF-BF44-F47E5947769F}" srcOrd="0" destOrd="0" presId="urn:microsoft.com/office/officeart/2005/8/layout/vProcess5"/>
    <dgm:cxn modelId="{34BE87C6-D6E5-488B-8429-1141FE021116}" type="presOf" srcId="{B606D877-71D0-4811-A4A3-946F4327A982}" destId="{CE604FD3-D15B-41B9-8A79-68786BE68486}" srcOrd="1" destOrd="0" presId="urn:microsoft.com/office/officeart/2005/8/layout/vProcess5"/>
    <dgm:cxn modelId="{CA0C1044-32F1-4203-9485-E0BB10278FEC}" type="presOf" srcId="{1588FA14-4688-48E5-AC6C-6C98C55EEE80}" destId="{9DA4D781-3B09-4401-BCC8-381AA3723E47}" srcOrd="0" destOrd="0" presId="urn:microsoft.com/office/officeart/2005/8/layout/vProcess5"/>
    <dgm:cxn modelId="{CECDDD54-D942-4DF4-85CA-0D75F27F96E3}" type="presOf" srcId="{E006FF87-2622-4C47-BD60-B6F47603AFF8}" destId="{ABFC3064-1E96-430E-B9D5-2E9C913F3468}" srcOrd="0" destOrd="0" presId="urn:microsoft.com/office/officeart/2005/8/layout/vProcess5"/>
    <dgm:cxn modelId="{3760AEA8-1327-46F1-8863-3691CFC41076}" type="presOf" srcId="{4E19B87A-C4B5-4AEF-9861-7A66088C7E4C}" destId="{29187AB8-EFDD-4D73-8C51-714D799F8123}" srcOrd="1" destOrd="0" presId="urn:microsoft.com/office/officeart/2005/8/layout/vProcess5"/>
    <dgm:cxn modelId="{28EB16B6-1DD8-4FAB-B2C6-210752643179}" type="presOf" srcId="{4E19B87A-C4B5-4AEF-9861-7A66088C7E4C}" destId="{0864E90E-0B37-4002-B3E3-324345EBAD17}" srcOrd="0" destOrd="0" presId="urn:microsoft.com/office/officeart/2005/8/layout/vProcess5"/>
    <dgm:cxn modelId="{476C57B4-6900-4315-83A6-89C230A784ED}" type="presOf" srcId="{E006FF87-2622-4C47-BD60-B6F47603AFF8}" destId="{6B6AD4FB-B361-46ED-B1B4-63DDBA063B66}" srcOrd="1" destOrd="0" presId="urn:microsoft.com/office/officeart/2005/8/layout/vProcess5"/>
    <dgm:cxn modelId="{8CB92FB3-6780-4B94-945C-54EC0A32F151}" type="presParOf" srcId="{5322B584-0D1C-4BC0-A54F-7E925E15C837}" destId="{807C1090-F4C2-4BF1-89A4-B7535192DE5F}" srcOrd="0" destOrd="0" presId="urn:microsoft.com/office/officeart/2005/8/layout/vProcess5"/>
    <dgm:cxn modelId="{F9C04FC6-3205-4F9C-9152-6B3B02683726}" type="presParOf" srcId="{5322B584-0D1C-4BC0-A54F-7E925E15C837}" destId="{5AF4D2DC-D858-4536-95AB-8B7C04939FFE}" srcOrd="1" destOrd="0" presId="urn:microsoft.com/office/officeart/2005/8/layout/vProcess5"/>
    <dgm:cxn modelId="{66082765-56B3-415C-BFB6-5C2B51B0DF70}" type="presParOf" srcId="{5322B584-0D1C-4BC0-A54F-7E925E15C837}" destId="{0864E90E-0B37-4002-B3E3-324345EBAD17}" srcOrd="2" destOrd="0" presId="urn:microsoft.com/office/officeart/2005/8/layout/vProcess5"/>
    <dgm:cxn modelId="{8131013E-F82B-49B5-B0C9-E5050B6C7528}" type="presParOf" srcId="{5322B584-0D1C-4BC0-A54F-7E925E15C837}" destId="{A9EA8EC2-DA0B-4878-9E38-BC29312AC454}" srcOrd="3" destOrd="0" presId="urn:microsoft.com/office/officeart/2005/8/layout/vProcess5"/>
    <dgm:cxn modelId="{8594B7DA-7A45-4912-950C-594DD3B2B544}" type="presParOf" srcId="{5322B584-0D1C-4BC0-A54F-7E925E15C837}" destId="{ABFC3064-1E96-430E-B9D5-2E9C913F3468}" srcOrd="4" destOrd="0" presId="urn:microsoft.com/office/officeart/2005/8/layout/vProcess5"/>
    <dgm:cxn modelId="{5E470703-0C33-4B87-A76B-7B5CC0141EE1}" type="presParOf" srcId="{5322B584-0D1C-4BC0-A54F-7E925E15C837}" destId="{878A13BE-5AAB-4CAF-BF44-F47E5947769F}" srcOrd="5" destOrd="0" presId="urn:microsoft.com/office/officeart/2005/8/layout/vProcess5"/>
    <dgm:cxn modelId="{CBD651DA-0ADA-49D3-B20A-2899C578E5AB}" type="presParOf" srcId="{5322B584-0D1C-4BC0-A54F-7E925E15C837}" destId="{9DA4D781-3B09-4401-BCC8-381AA3723E47}" srcOrd="6" destOrd="0" presId="urn:microsoft.com/office/officeart/2005/8/layout/vProcess5"/>
    <dgm:cxn modelId="{0A0F9141-21D2-4ABF-BEE7-9634A664E587}" type="presParOf" srcId="{5322B584-0D1C-4BC0-A54F-7E925E15C837}" destId="{A0B396DA-F9DB-4BEF-A9AD-2500A2FD1F27}" srcOrd="7" destOrd="0" presId="urn:microsoft.com/office/officeart/2005/8/layout/vProcess5"/>
    <dgm:cxn modelId="{3BD6454A-79BA-45A8-8309-AE76B6EB0F1D}" type="presParOf" srcId="{5322B584-0D1C-4BC0-A54F-7E925E15C837}" destId="{CE604FD3-D15B-41B9-8A79-68786BE68486}" srcOrd="8" destOrd="0" presId="urn:microsoft.com/office/officeart/2005/8/layout/vProcess5"/>
    <dgm:cxn modelId="{A37DB059-C99C-448D-BECD-134DF4968E83}" type="presParOf" srcId="{5322B584-0D1C-4BC0-A54F-7E925E15C837}" destId="{29187AB8-EFDD-4D73-8C51-714D799F8123}" srcOrd="9" destOrd="0" presId="urn:microsoft.com/office/officeart/2005/8/layout/vProcess5"/>
    <dgm:cxn modelId="{E185F7F1-77EE-4725-90A4-A4A52474832D}" type="presParOf" srcId="{5322B584-0D1C-4BC0-A54F-7E925E15C837}" destId="{13D7A378-F353-47D1-8FC1-8EE72E9651AE}" srcOrd="10" destOrd="0" presId="urn:microsoft.com/office/officeart/2005/8/layout/vProcess5"/>
    <dgm:cxn modelId="{D15AD247-19BA-4B51-B9D9-1E49DBD6007F}" type="presParOf" srcId="{5322B584-0D1C-4BC0-A54F-7E925E15C837}" destId="{6B6AD4FB-B361-46ED-B1B4-63DDBA063B66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65CD895-7B15-455D-86CA-8D0620E7A39F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606D877-71D0-4811-A4A3-946F4327A982}">
      <dgm:prSet phldrT="[Текст]" custT="1"/>
      <dgm:spPr>
        <a:solidFill>
          <a:srgbClr val="460023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800" b="1" i="1" u="none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      — информация точная, обоснованная, есть ссылки на источники первичной информации; </a:t>
          </a:r>
          <a:endParaRPr lang="ru-RU" sz="2500" dirty="0"/>
        </a:p>
      </dgm:t>
    </dgm:pt>
    <dgm:pt modelId="{00A3DE18-3486-47BE-949B-60E039AF8608}" type="parTrans" cxnId="{D61C6904-71C1-46D0-B170-83A5D24670D4}">
      <dgm:prSet/>
      <dgm:spPr/>
      <dgm:t>
        <a:bodyPr/>
        <a:lstStyle/>
        <a:p>
          <a:endParaRPr lang="ru-RU"/>
        </a:p>
      </dgm:t>
    </dgm:pt>
    <dgm:pt modelId="{AA29FCA1-E36B-4FD6-9925-AAC9C3ABE1D6}" type="sibTrans" cxnId="{D61C6904-71C1-46D0-B170-83A5D24670D4}">
      <dgm:prSet/>
      <dgm:spPr>
        <a:solidFill>
          <a:srgbClr val="FF8BC5">
            <a:alpha val="89804"/>
          </a:srgb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0D17FB7C-2C66-490A-808E-1E517C446FD5}">
      <dgm:prSet custT="1"/>
      <dgm:spPr>
        <a:solidFill>
          <a:srgbClr val="6C0036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— информация имеет замечания по двум требованиям из трех; 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B45CD7D-EA27-49A7-80BA-C06B79A9B296}" type="parTrans" cxnId="{AD95FEE9-5D6B-4909-A757-17B77D5705A5}">
      <dgm:prSet/>
      <dgm:spPr/>
      <dgm:t>
        <a:bodyPr/>
        <a:lstStyle/>
        <a:p>
          <a:endParaRPr lang="ru-RU"/>
        </a:p>
      </dgm:t>
    </dgm:pt>
    <dgm:pt modelId="{A2540FF1-1C84-402C-9FF2-430E44CBAB0C}" type="sibTrans" cxnId="{AD95FEE9-5D6B-4909-A757-17B77D5705A5}">
      <dgm:prSet/>
      <dgm:spPr>
        <a:solidFill>
          <a:srgbClr val="FF8BC5">
            <a:alpha val="90000"/>
          </a:srgb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4E19B87A-C4B5-4AEF-9861-7A66088C7E4C}">
      <dgm:prSet phldrT="[Текст]" custT="1"/>
      <dgm:spPr>
        <a:solidFill>
          <a:srgbClr val="54002A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800" b="1" i="1" u="none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      —  информация имеет замечания по одному требованию из трех; 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588FA14-4688-48E5-AC6C-6C98C55EEE80}" type="sibTrans" cxnId="{E120FEFB-1468-446B-A263-94ED21EC37FA}">
      <dgm:prSet/>
      <dgm:spPr>
        <a:solidFill>
          <a:srgbClr val="FF8BC5">
            <a:alpha val="90000"/>
          </a:srgb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 dirty="0"/>
        </a:p>
      </dgm:t>
    </dgm:pt>
    <dgm:pt modelId="{AE8733F2-1B66-4521-A48D-155B6DF97FB5}" type="parTrans" cxnId="{E120FEFB-1468-446B-A263-94ED21EC37FA}">
      <dgm:prSet/>
      <dgm:spPr/>
      <dgm:t>
        <a:bodyPr/>
        <a:lstStyle/>
        <a:p>
          <a:endParaRPr lang="ru-RU"/>
        </a:p>
      </dgm:t>
    </dgm:pt>
    <dgm:pt modelId="{E006FF87-2622-4C47-BD60-B6F47603AFF8}">
      <dgm:prSet custT="1"/>
      <dgm:spPr>
        <a:solidFill>
          <a:srgbClr val="CC0066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— информация имеет замечания по всем требованиям. </a:t>
          </a:r>
          <a:endParaRPr lang="ru-RU" sz="24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ECA8BC3-B0F4-46E5-8304-19616D7612FD}" type="sibTrans" cxnId="{38BC4915-A106-47E6-B9B2-1FF4A4DC99F7}">
      <dgm:prSet/>
      <dgm:spPr/>
      <dgm:t>
        <a:bodyPr/>
        <a:lstStyle/>
        <a:p>
          <a:endParaRPr lang="ru-RU"/>
        </a:p>
      </dgm:t>
    </dgm:pt>
    <dgm:pt modelId="{2AA58047-34A3-4334-924C-1A3A82F5BD4A}" type="parTrans" cxnId="{38BC4915-A106-47E6-B9B2-1FF4A4DC99F7}">
      <dgm:prSet/>
      <dgm:spPr/>
      <dgm:t>
        <a:bodyPr/>
        <a:lstStyle/>
        <a:p>
          <a:endParaRPr lang="ru-RU"/>
        </a:p>
      </dgm:t>
    </dgm:pt>
    <dgm:pt modelId="{5322B584-0D1C-4BC0-A54F-7E925E15C837}" type="pres">
      <dgm:prSet presAssocID="{765CD895-7B15-455D-86CA-8D0620E7A39F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07C1090-F4C2-4BF1-89A4-B7535192DE5F}" type="pres">
      <dgm:prSet presAssocID="{765CD895-7B15-455D-86CA-8D0620E7A39F}" presName="dummyMaxCanvas" presStyleCnt="0">
        <dgm:presLayoutVars/>
      </dgm:prSet>
      <dgm:spPr/>
    </dgm:pt>
    <dgm:pt modelId="{5AF4D2DC-D858-4536-95AB-8B7C04939FFE}" type="pres">
      <dgm:prSet presAssocID="{765CD895-7B15-455D-86CA-8D0620E7A39F}" presName="FourNodes_1" presStyleLbl="node1" presStyleIdx="0" presStyleCnt="4" custScaleY="1165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64E90E-0B37-4002-B3E3-324345EBAD17}" type="pres">
      <dgm:prSet presAssocID="{765CD895-7B15-455D-86CA-8D0620E7A39F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EA8EC2-DA0B-4878-9E38-BC29312AC454}" type="pres">
      <dgm:prSet presAssocID="{765CD895-7B15-455D-86CA-8D0620E7A39F}" presName="FourNodes_3" presStyleLbl="node1" presStyleIdx="2" presStyleCnt="4" custScaleY="1131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FC3064-1E96-430E-B9D5-2E9C913F3468}" type="pres">
      <dgm:prSet presAssocID="{765CD895-7B15-455D-86CA-8D0620E7A39F}" presName="FourNodes_4" presStyleLbl="node1" presStyleIdx="3" presStyleCnt="4" custScaleY="1067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8A13BE-5AAB-4CAF-BF44-F47E5947769F}" type="pres">
      <dgm:prSet presAssocID="{765CD895-7B15-455D-86CA-8D0620E7A39F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A4D781-3B09-4401-BCC8-381AA3723E47}" type="pres">
      <dgm:prSet presAssocID="{765CD895-7B15-455D-86CA-8D0620E7A39F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B396DA-F9DB-4BEF-A9AD-2500A2FD1F27}" type="pres">
      <dgm:prSet presAssocID="{765CD895-7B15-455D-86CA-8D0620E7A39F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604FD3-D15B-41B9-8A79-68786BE68486}" type="pres">
      <dgm:prSet presAssocID="{765CD895-7B15-455D-86CA-8D0620E7A39F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187AB8-EFDD-4D73-8C51-714D799F8123}" type="pres">
      <dgm:prSet presAssocID="{765CD895-7B15-455D-86CA-8D0620E7A39F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D7A378-F353-47D1-8FC1-8EE72E9651AE}" type="pres">
      <dgm:prSet presAssocID="{765CD895-7B15-455D-86CA-8D0620E7A39F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6AD4FB-B361-46ED-B1B4-63DDBA063B66}" type="pres">
      <dgm:prSet presAssocID="{765CD895-7B15-455D-86CA-8D0620E7A39F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61C6904-71C1-46D0-B170-83A5D24670D4}" srcId="{765CD895-7B15-455D-86CA-8D0620E7A39F}" destId="{B606D877-71D0-4811-A4A3-946F4327A982}" srcOrd="0" destOrd="0" parTransId="{00A3DE18-3486-47BE-949B-60E039AF8608}" sibTransId="{AA29FCA1-E36B-4FD6-9925-AAC9C3ABE1D6}"/>
    <dgm:cxn modelId="{27FF17CC-BA35-4833-83D6-006F910122FC}" type="presOf" srcId="{0D17FB7C-2C66-490A-808E-1E517C446FD5}" destId="{13D7A378-F353-47D1-8FC1-8EE72E9651AE}" srcOrd="1" destOrd="0" presId="urn:microsoft.com/office/officeart/2005/8/layout/vProcess5"/>
    <dgm:cxn modelId="{E120FEFB-1468-446B-A263-94ED21EC37FA}" srcId="{765CD895-7B15-455D-86CA-8D0620E7A39F}" destId="{4E19B87A-C4B5-4AEF-9861-7A66088C7E4C}" srcOrd="1" destOrd="0" parTransId="{AE8733F2-1B66-4521-A48D-155B6DF97FB5}" sibTransId="{1588FA14-4688-48E5-AC6C-6C98C55EEE80}"/>
    <dgm:cxn modelId="{48049E17-F0CE-44D5-8C2F-8BCFC1C5F402}" type="presOf" srcId="{765CD895-7B15-455D-86CA-8D0620E7A39F}" destId="{5322B584-0D1C-4BC0-A54F-7E925E15C837}" srcOrd="0" destOrd="0" presId="urn:microsoft.com/office/officeart/2005/8/layout/vProcess5"/>
    <dgm:cxn modelId="{38BC4915-A106-47E6-B9B2-1FF4A4DC99F7}" srcId="{765CD895-7B15-455D-86CA-8D0620E7A39F}" destId="{E006FF87-2622-4C47-BD60-B6F47603AFF8}" srcOrd="3" destOrd="0" parTransId="{2AA58047-34A3-4334-924C-1A3A82F5BD4A}" sibTransId="{DECA8BC3-B0F4-46E5-8304-19616D7612FD}"/>
    <dgm:cxn modelId="{1183D0FD-3D80-41D2-8FD6-910FBA770591}" type="presOf" srcId="{0D17FB7C-2C66-490A-808E-1E517C446FD5}" destId="{A9EA8EC2-DA0B-4878-9E38-BC29312AC454}" srcOrd="0" destOrd="0" presId="urn:microsoft.com/office/officeart/2005/8/layout/vProcess5"/>
    <dgm:cxn modelId="{120B01F2-7FA8-4C2C-B13E-E86771E4C209}" type="presOf" srcId="{A2540FF1-1C84-402C-9FF2-430E44CBAB0C}" destId="{A0B396DA-F9DB-4BEF-A9AD-2500A2FD1F27}" srcOrd="0" destOrd="0" presId="urn:microsoft.com/office/officeart/2005/8/layout/vProcess5"/>
    <dgm:cxn modelId="{F9E8F99A-76C0-4FA6-AB06-DB999237889B}" type="presOf" srcId="{B606D877-71D0-4811-A4A3-946F4327A982}" destId="{5AF4D2DC-D858-4536-95AB-8B7C04939FFE}" srcOrd="0" destOrd="0" presId="urn:microsoft.com/office/officeart/2005/8/layout/vProcess5"/>
    <dgm:cxn modelId="{AD95FEE9-5D6B-4909-A757-17B77D5705A5}" srcId="{765CD895-7B15-455D-86CA-8D0620E7A39F}" destId="{0D17FB7C-2C66-490A-808E-1E517C446FD5}" srcOrd="2" destOrd="0" parTransId="{3B45CD7D-EA27-49A7-80BA-C06B79A9B296}" sibTransId="{A2540FF1-1C84-402C-9FF2-430E44CBAB0C}"/>
    <dgm:cxn modelId="{A68565EC-068A-469A-A4D1-2A68DE5B7807}" type="presOf" srcId="{AA29FCA1-E36B-4FD6-9925-AAC9C3ABE1D6}" destId="{878A13BE-5AAB-4CAF-BF44-F47E5947769F}" srcOrd="0" destOrd="0" presId="urn:microsoft.com/office/officeart/2005/8/layout/vProcess5"/>
    <dgm:cxn modelId="{34BE87C6-D6E5-488B-8429-1141FE021116}" type="presOf" srcId="{B606D877-71D0-4811-A4A3-946F4327A982}" destId="{CE604FD3-D15B-41B9-8A79-68786BE68486}" srcOrd="1" destOrd="0" presId="urn:microsoft.com/office/officeart/2005/8/layout/vProcess5"/>
    <dgm:cxn modelId="{CA0C1044-32F1-4203-9485-E0BB10278FEC}" type="presOf" srcId="{1588FA14-4688-48E5-AC6C-6C98C55EEE80}" destId="{9DA4D781-3B09-4401-BCC8-381AA3723E47}" srcOrd="0" destOrd="0" presId="urn:microsoft.com/office/officeart/2005/8/layout/vProcess5"/>
    <dgm:cxn modelId="{CECDDD54-D942-4DF4-85CA-0D75F27F96E3}" type="presOf" srcId="{E006FF87-2622-4C47-BD60-B6F47603AFF8}" destId="{ABFC3064-1E96-430E-B9D5-2E9C913F3468}" srcOrd="0" destOrd="0" presId="urn:microsoft.com/office/officeart/2005/8/layout/vProcess5"/>
    <dgm:cxn modelId="{3760AEA8-1327-46F1-8863-3691CFC41076}" type="presOf" srcId="{4E19B87A-C4B5-4AEF-9861-7A66088C7E4C}" destId="{29187AB8-EFDD-4D73-8C51-714D799F8123}" srcOrd="1" destOrd="0" presId="urn:microsoft.com/office/officeart/2005/8/layout/vProcess5"/>
    <dgm:cxn modelId="{28EB16B6-1DD8-4FAB-B2C6-210752643179}" type="presOf" srcId="{4E19B87A-C4B5-4AEF-9861-7A66088C7E4C}" destId="{0864E90E-0B37-4002-B3E3-324345EBAD17}" srcOrd="0" destOrd="0" presId="urn:microsoft.com/office/officeart/2005/8/layout/vProcess5"/>
    <dgm:cxn modelId="{476C57B4-6900-4315-83A6-89C230A784ED}" type="presOf" srcId="{E006FF87-2622-4C47-BD60-B6F47603AFF8}" destId="{6B6AD4FB-B361-46ED-B1B4-63DDBA063B66}" srcOrd="1" destOrd="0" presId="urn:microsoft.com/office/officeart/2005/8/layout/vProcess5"/>
    <dgm:cxn modelId="{8CB92FB3-6780-4B94-945C-54EC0A32F151}" type="presParOf" srcId="{5322B584-0D1C-4BC0-A54F-7E925E15C837}" destId="{807C1090-F4C2-4BF1-89A4-B7535192DE5F}" srcOrd="0" destOrd="0" presId="urn:microsoft.com/office/officeart/2005/8/layout/vProcess5"/>
    <dgm:cxn modelId="{F9C04FC6-3205-4F9C-9152-6B3B02683726}" type="presParOf" srcId="{5322B584-0D1C-4BC0-A54F-7E925E15C837}" destId="{5AF4D2DC-D858-4536-95AB-8B7C04939FFE}" srcOrd="1" destOrd="0" presId="urn:microsoft.com/office/officeart/2005/8/layout/vProcess5"/>
    <dgm:cxn modelId="{66082765-56B3-415C-BFB6-5C2B51B0DF70}" type="presParOf" srcId="{5322B584-0D1C-4BC0-A54F-7E925E15C837}" destId="{0864E90E-0B37-4002-B3E3-324345EBAD17}" srcOrd="2" destOrd="0" presId="urn:microsoft.com/office/officeart/2005/8/layout/vProcess5"/>
    <dgm:cxn modelId="{8131013E-F82B-49B5-B0C9-E5050B6C7528}" type="presParOf" srcId="{5322B584-0D1C-4BC0-A54F-7E925E15C837}" destId="{A9EA8EC2-DA0B-4878-9E38-BC29312AC454}" srcOrd="3" destOrd="0" presId="urn:microsoft.com/office/officeart/2005/8/layout/vProcess5"/>
    <dgm:cxn modelId="{8594B7DA-7A45-4912-950C-594DD3B2B544}" type="presParOf" srcId="{5322B584-0D1C-4BC0-A54F-7E925E15C837}" destId="{ABFC3064-1E96-430E-B9D5-2E9C913F3468}" srcOrd="4" destOrd="0" presId="urn:microsoft.com/office/officeart/2005/8/layout/vProcess5"/>
    <dgm:cxn modelId="{5E470703-0C33-4B87-A76B-7B5CC0141EE1}" type="presParOf" srcId="{5322B584-0D1C-4BC0-A54F-7E925E15C837}" destId="{878A13BE-5AAB-4CAF-BF44-F47E5947769F}" srcOrd="5" destOrd="0" presId="urn:microsoft.com/office/officeart/2005/8/layout/vProcess5"/>
    <dgm:cxn modelId="{CBD651DA-0ADA-49D3-B20A-2899C578E5AB}" type="presParOf" srcId="{5322B584-0D1C-4BC0-A54F-7E925E15C837}" destId="{9DA4D781-3B09-4401-BCC8-381AA3723E47}" srcOrd="6" destOrd="0" presId="urn:microsoft.com/office/officeart/2005/8/layout/vProcess5"/>
    <dgm:cxn modelId="{0A0F9141-21D2-4ABF-BEE7-9634A664E587}" type="presParOf" srcId="{5322B584-0D1C-4BC0-A54F-7E925E15C837}" destId="{A0B396DA-F9DB-4BEF-A9AD-2500A2FD1F27}" srcOrd="7" destOrd="0" presId="urn:microsoft.com/office/officeart/2005/8/layout/vProcess5"/>
    <dgm:cxn modelId="{3BD6454A-79BA-45A8-8309-AE76B6EB0F1D}" type="presParOf" srcId="{5322B584-0D1C-4BC0-A54F-7E925E15C837}" destId="{CE604FD3-D15B-41B9-8A79-68786BE68486}" srcOrd="8" destOrd="0" presId="urn:microsoft.com/office/officeart/2005/8/layout/vProcess5"/>
    <dgm:cxn modelId="{A37DB059-C99C-448D-BECD-134DF4968E83}" type="presParOf" srcId="{5322B584-0D1C-4BC0-A54F-7E925E15C837}" destId="{29187AB8-EFDD-4D73-8C51-714D799F8123}" srcOrd="9" destOrd="0" presId="urn:microsoft.com/office/officeart/2005/8/layout/vProcess5"/>
    <dgm:cxn modelId="{E185F7F1-77EE-4725-90A4-A4A52474832D}" type="presParOf" srcId="{5322B584-0D1C-4BC0-A54F-7E925E15C837}" destId="{13D7A378-F353-47D1-8FC1-8EE72E9651AE}" srcOrd="10" destOrd="0" presId="urn:microsoft.com/office/officeart/2005/8/layout/vProcess5"/>
    <dgm:cxn modelId="{D15AD247-19BA-4B51-B9D9-1E49DBD6007F}" type="presParOf" srcId="{5322B584-0D1C-4BC0-A54F-7E925E15C837}" destId="{6B6AD4FB-B361-46ED-B1B4-63DDBA063B66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65CD895-7B15-455D-86CA-8D0620E7A39F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606D877-71D0-4811-A4A3-946F4327A982}">
      <dgm:prSet phldrT="[Текст]" custT="1"/>
      <dgm:spPr>
        <a:solidFill>
          <a:srgbClr val="460023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400" b="1" i="1" u="none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      — приведенные данные и факты служат целям обоснования или иллюстрации определенных тезисов и положений </a:t>
          </a:r>
          <a:r>
            <a:rPr lang="ru-RU" sz="2400" b="1" i="1" dirty="0" smtClean="0">
              <a:solidFill>
                <a:schemeClr val="bg1"/>
              </a:solidFill>
              <a:latin typeface="Times New Roman" panose="02020603050405020304" pitchFamily="18" charset="0"/>
              <a:ea typeface="Courier New" panose="02070309020205020404" pitchFamily="49" charset="0"/>
            </a:rPr>
            <a:t>сообщения</a:t>
          </a:r>
          <a:r>
            <a:rPr lang="ru-RU" sz="2400" b="1" i="1" dirty="0" smtClean="0">
              <a:solidFill>
                <a:srgbClr val="460023"/>
              </a:solidFill>
              <a:latin typeface="Times New Roman" panose="02020603050405020304" pitchFamily="18" charset="0"/>
              <a:ea typeface="Courier New" panose="02070309020205020404" pitchFamily="49" charset="0"/>
            </a:rPr>
            <a:t> </a:t>
          </a:r>
          <a:r>
            <a:rPr lang="ru-RU" sz="2400" b="1" i="1" u="none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; </a:t>
          </a:r>
          <a:endParaRPr lang="ru-RU" sz="2400" dirty="0"/>
        </a:p>
      </dgm:t>
    </dgm:pt>
    <dgm:pt modelId="{00A3DE18-3486-47BE-949B-60E039AF8608}" type="parTrans" cxnId="{D61C6904-71C1-46D0-B170-83A5D24670D4}">
      <dgm:prSet/>
      <dgm:spPr/>
      <dgm:t>
        <a:bodyPr/>
        <a:lstStyle/>
        <a:p>
          <a:endParaRPr lang="ru-RU"/>
        </a:p>
      </dgm:t>
    </dgm:pt>
    <dgm:pt modelId="{AA29FCA1-E36B-4FD6-9925-AAC9C3ABE1D6}" type="sibTrans" cxnId="{D61C6904-71C1-46D0-B170-83A5D24670D4}">
      <dgm:prSet/>
      <dgm:spPr>
        <a:solidFill>
          <a:srgbClr val="FF8BC5">
            <a:alpha val="89804"/>
          </a:srgb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0D17FB7C-2C66-490A-808E-1E517C446FD5}">
      <dgm:prSet custT="1"/>
      <dgm:spPr>
        <a:solidFill>
          <a:srgbClr val="6C0036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— приведенные данные и факты служат целям обоснования или иллюстрации определенных тезисов и положений сообщения частично (3 и более замечаний);</a:t>
          </a:r>
          <a:endParaRPr lang="ru-RU" sz="24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B45CD7D-EA27-49A7-80BA-C06B79A9B296}" type="parTrans" cxnId="{AD95FEE9-5D6B-4909-A757-17B77D5705A5}">
      <dgm:prSet/>
      <dgm:spPr/>
      <dgm:t>
        <a:bodyPr/>
        <a:lstStyle/>
        <a:p>
          <a:endParaRPr lang="ru-RU"/>
        </a:p>
      </dgm:t>
    </dgm:pt>
    <dgm:pt modelId="{A2540FF1-1C84-402C-9FF2-430E44CBAB0C}" type="sibTrans" cxnId="{AD95FEE9-5D6B-4909-A757-17B77D5705A5}">
      <dgm:prSet/>
      <dgm:spPr>
        <a:solidFill>
          <a:srgbClr val="FF8BC5">
            <a:alpha val="90000"/>
          </a:srgb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/>
        </a:p>
      </dgm:t>
    </dgm:pt>
    <dgm:pt modelId="{4E19B87A-C4B5-4AEF-9861-7A66088C7E4C}">
      <dgm:prSet phldrT="[Текст]" custT="1"/>
      <dgm:spPr>
        <a:solidFill>
          <a:srgbClr val="54002A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400" b="1" i="1" u="none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      — приведенные данные и факты служат целям обоснования или иллюстрации определенных тезисов и положений сообщения частично (не более 2 замечаний);</a:t>
          </a:r>
          <a:endParaRPr lang="ru-RU" sz="24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588FA14-4688-48E5-AC6C-6C98C55EEE80}" type="sibTrans" cxnId="{E120FEFB-1468-446B-A263-94ED21EC37FA}">
      <dgm:prSet/>
      <dgm:spPr>
        <a:solidFill>
          <a:srgbClr val="FF8BC5">
            <a:alpha val="90000"/>
          </a:srgbClr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ru-RU" dirty="0"/>
        </a:p>
      </dgm:t>
    </dgm:pt>
    <dgm:pt modelId="{AE8733F2-1B66-4521-A48D-155B6DF97FB5}" type="parTrans" cxnId="{E120FEFB-1468-446B-A263-94ED21EC37FA}">
      <dgm:prSet/>
      <dgm:spPr/>
      <dgm:t>
        <a:bodyPr/>
        <a:lstStyle/>
        <a:p>
          <a:endParaRPr lang="ru-RU"/>
        </a:p>
      </dgm:t>
    </dgm:pt>
    <dgm:pt modelId="{E006FF87-2622-4C47-BD60-B6F47603AFF8}">
      <dgm:prSet custT="1"/>
      <dgm:spPr>
        <a:solidFill>
          <a:srgbClr val="CC0066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pPr algn="just"/>
          <a:r>
            <a: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— приведенные данные и факты не служат целям обоснования или иллюстрации определенных тезисов и положений сообщения</a:t>
          </a:r>
          <a:r>
            <a: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2800" b="1" i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ECA8BC3-B0F4-46E5-8304-19616D7612FD}" type="sibTrans" cxnId="{38BC4915-A106-47E6-B9B2-1FF4A4DC99F7}">
      <dgm:prSet/>
      <dgm:spPr/>
      <dgm:t>
        <a:bodyPr/>
        <a:lstStyle/>
        <a:p>
          <a:endParaRPr lang="ru-RU"/>
        </a:p>
      </dgm:t>
    </dgm:pt>
    <dgm:pt modelId="{2AA58047-34A3-4334-924C-1A3A82F5BD4A}" type="parTrans" cxnId="{38BC4915-A106-47E6-B9B2-1FF4A4DC99F7}">
      <dgm:prSet/>
      <dgm:spPr/>
      <dgm:t>
        <a:bodyPr/>
        <a:lstStyle/>
        <a:p>
          <a:endParaRPr lang="ru-RU"/>
        </a:p>
      </dgm:t>
    </dgm:pt>
    <dgm:pt modelId="{5322B584-0D1C-4BC0-A54F-7E925E15C837}" type="pres">
      <dgm:prSet presAssocID="{765CD895-7B15-455D-86CA-8D0620E7A39F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07C1090-F4C2-4BF1-89A4-B7535192DE5F}" type="pres">
      <dgm:prSet presAssocID="{765CD895-7B15-455D-86CA-8D0620E7A39F}" presName="dummyMaxCanvas" presStyleCnt="0">
        <dgm:presLayoutVars/>
      </dgm:prSet>
      <dgm:spPr/>
    </dgm:pt>
    <dgm:pt modelId="{5AF4D2DC-D858-4536-95AB-8B7C04939FFE}" type="pres">
      <dgm:prSet presAssocID="{765CD895-7B15-455D-86CA-8D0620E7A39F}" presName="FourNodes_1" presStyleLbl="node1" presStyleIdx="0" presStyleCnt="4" custScaleX="109031" custScaleY="1138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64E90E-0B37-4002-B3E3-324345EBAD17}" type="pres">
      <dgm:prSet presAssocID="{765CD895-7B15-455D-86CA-8D0620E7A39F}" presName="FourNodes_2" presStyleLbl="node1" presStyleIdx="1" presStyleCnt="4" custScaleX="107662" custScaleY="1381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EA8EC2-DA0B-4878-9E38-BC29312AC454}" type="pres">
      <dgm:prSet presAssocID="{765CD895-7B15-455D-86CA-8D0620E7A39F}" presName="FourNodes_3" presStyleLbl="node1" presStyleIdx="2" presStyleCnt="4" custScaleX="104312" custScaleY="1383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FC3064-1E96-430E-B9D5-2E9C913F3468}" type="pres">
      <dgm:prSet presAssocID="{765CD895-7B15-455D-86CA-8D0620E7A39F}" presName="FourNodes_4" presStyleLbl="node1" presStyleIdx="3" presStyleCnt="4" custScaleY="1216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8A13BE-5AAB-4CAF-BF44-F47E5947769F}" type="pres">
      <dgm:prSet presAssocID="{765CD895-7B15-455D-86CA-8D0620E7A39F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A4D781-3B09-4401-BCC8-381AA3723E47}" type="pres">
      <dgm:prSet presAssocID="{765CD895-7B15-455D-86CA-8D0620E7A39F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B396DA-F9DB-4BEF-A9AD-2500A2FD1F27}" type="pres">
      <dgm:prSet presAssocID="{765CD895-7B15-455D-86CA-8D0620E7A39F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604FD3-D15B-41B9-8A79-68786BE68486}" type="pres">
      <dgm:prSet presAssocID="{765CD895-7B15-455D-86CA-8D0620E7A39F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187AB8-EFDD-4D73-8C51-714D799F8123}" type="pres">
      <dgm:prSet presAssocID="{765CD895-7B15-455D-86CA-8D0620E7A39F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D7A378-F353-47D1-8FC1-8EE72E9651AE}" type="pres">
      <dgm:prSet presAssocID="{765CD895-7B15-455D-86CA-8D0620E7A39F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6AD4FB-B361-46ED-B1B4-63DDBA063B66}" type="pres">
      <dgm:prSet presAssocID="{765CD895-7B15-455D-86CA-8D0620E7A39F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61C6904-71C1-46D0-B170-83A5D24670D4}" srcId="{765CD895-7B15-455D-86CA-8D0620E7A39F}" destId="{B606D877-71D0-4811-A4A3-946F4327A982}" srcOrd="0" destOrd="0" parTransId="{00A3DE18-3486-47BE-949B-60E039AF8608}" sibTransId="{AA29FCA1-E36B-4FD6-9925-AAC9C3ABE1D6}"/>
    <dgm:cxn modelId="{27FF17CC-BA35-4833-83D6-006F910122FC}" type="presOf" srcId="{0D17FB7C-2C66-490A-808E-1E517C446FD5}" destId="{13D7A378-F353-47D1-8FC1-8EE72E9651AE}" srcOrd="1" destOrd="0" presId="urn:microsoft.com/office/officeart/2005/8/layout/vProcess5"/>
    <dgm:cxn modelId="{E120FEFB-1468-446B-A263-94ED21EC37FA}" srcId="{765CD895-7B15-455D-86CA-8D0620E7A39F}" destId="{4E19B87A-C4B5-4AEF-9861-7A66088C7E4C}" srcOrd="1" destOrd="0" parTransId="{AE8733F2-1B66-4521-A48D-155B6DF97FB5}" sibTransId="{1588FA14-4688-48E5-AC6C-6C98C55EEE80}"/>
    <dgm:cxn modelId="{48049E17-F0CE-44D5-8C2F-8BCFC1C5F402}" type="presOf" srcId="{765CD895-7B15-455D-86CA-8D0620E7A39F}" destId="{5322B584-0D1C-4BC0-A54F-7E925E15C837}" srcOrd="0" destOrd="0" presId="urn:microsoft.com/office/officeart/2005/8/layout/vProcess5"/>
    <dgm:cxn modelId="{38BC4915-A106-47E6-B9B2-1FF4A4DC99F7}" srcId="{765CD895-7B15-455D-86CA-8D0620E7A39F}" destId="{E006FF87-2622-4C47-BD60-B6F47603AFF8}" srcOrd="3" destOrd="0" parTransId="{2AA58047-34A3-4334-924C-1A3A82F5BD4A}" sibTransId="{DECA8BC3-B0F4-46E5-8304-19616D7612FD}"/>
    <dgm:cxn modelId="{1183D0FD-3D80-41D2-8FD6-910FBA770591}" type="presOf" srcId="{0D17FB7C-2C66-490A-808E-1E517C446FD5}" destId="{A9EA8EC2-DA0B-4878-9E38-BC29312AC454}" srcOrd="0" destOrd="0" presId="urn:microsoft.com/office/officeart/2005/8/layout/vProcess5"/>
    <dgm:cxn modelId="{120B01F2-7FA8-4C2C-B13E-E86771E4C209}" type="presOf" srcId="{A2540FF1-1C84-402C-9FF2-430E44CBAB0C}" destId="{A0B396DA-F9DB-4BEF-A9AD-2500A2FD1F27}" srcOrd="0" destOrd="0" presId="urn:microsoft.com/office/officeart/2005/8/layout/vProcess5"/>
    <dgm:cxn modelId="{F9E8F99A-76C0-4FA6-AB06-DB999237889B}" type="presOf" srcId="{B606D877-71D0-4811-A4A3-946F4327A982}" destId="{5AF4D2DC-D858-4536-95AB-8B7C04939FFE}" srcOrd="0" destOrd="0" presId="urn:microsoft.com/office/officeart/2005/8/layout/vProcess5"/>
    <dgm:cxn modelId="{AD95FEE9-5D6B-4909-A757-17B77D5705A5}" srcId="{765CD895-7B15-455D-86CA-8D0620E7A39F}" destId="{0D17FB7C-2C66-490A-808E-1E517C446FD5}" srcOrd="2" destOrd="0" parTransId="{3B45CD7D-EA27-49A7-80BA-C06B79A9B296}" sibTransId="{A2540FF1-1C84-402C-9FF2-430E44CBAB0C}"/>
    <dgm:cxn modelId="{A68565EC-068A-469A-A4D1-2A68DE5B7807}" type="presOf" srcId="{AA29FCA1-E36B-4FD6-9925-AAC9C3ABE1D6}" destId="{878A13BE-5AAB-4CAF-BF44-F47E5947769F}" srcOrd="0" destOrd="0" presId="urn:microsoft.com/office/officeart/2005/8/layout/vProcess5"/>
    <dgm:cxn modelId="{34BE87C6-D6E5-488B-8429-1141FE021116}" type="presOf" srcId="{B606D877-71D0-4811-A4A3-946F4327A982}" destId="{CE604FD3-D15B-41B9-8A79-68786BE68486}" srcOrd="1" destOrd="0" presId="urn:microsoft.com/office/officeart/2005/8/layout/vProcess5"/>
    <dgm:cxn modelId="{CA0C1044-32F1-4203-9485-E0BB10278FEC}" type="presOf" srcId="{1588FA14-4688-48E5-AC6C-6C98C55EEE80}" destId="{9DA4D781-3B09-4401-BCC8-381AA3723E47}" srcOrd="0" destOrd="0" presId="urn:microsoft.com/office/officeart/2005/8/layout/vProcess5"/>
    <dgm:cxn modelId="{CECDDD54-D942-4DF4-85CA-0D75F27F96E3}" type="presOf" srcId="{E006FF87-2622-4C47-BD60-B6F47603AFF8}" destId="{ABFC3064-1E96-430E-B9D5-2E9C913F3468}" srcOrd="0" destOrd="0" presId="urn:microsoft.com/office/officeart/2005/8/layout/vProcess5"/>
    <dgm:cxn modelId="{3760AEA8-1327-46F1-8863-3691CFC41076}" type="presOf" srcId="{4E19B87A-C4B5-4AEF-9861-7A66088C7E4C}" destId="{29187AB8-EFDD-4D73-8C51-714D799F8123}" srcOrd="1" destOrd="0" presId="urn:microsoft.com/office/officeart/2005/8/layout/vProcess5"/>
    <dgm:cxn modelId="{28EB16B6-1DD8-4FAB-B2C6-210752643179}" type="presOf" srcId="{4E19B87A-C4B5-4AEF-9861-7A66088C7E4C}" destId="{0864E90E-0B37-4002-B3E3-324345EBAD17}" srcOrd="0" destOrd="0" presId="urn:microsoft.com/office/officeart/2005/8/layout/vProcess5"/>
    <dgm:cxn modelId="{476C57B4-6900-4315-83A6-89C230A784ED}" type="presOf" srcId="{E006FF87-2622-4C47-BD60-B6F47603AFF8}" destId="{6B6AD4FB-B361-46ED-B1B4-63DDBA063B66}" srcOrd="1" destOrd="0" presId="urn:microsoft.com/office/officeart/2005/8/layout/vProcess5"/>
    <dgm:cxn modelId="{8CB92FB3-6780-4B94-945C-54EC0A32F151}" type="presParOf" srcId="{5322B584-0D1C-4BC0-A54F-7E925E15C837}" destId="{807C1090-F4C2-4BF1-89A4-B7535192DE5F}" srcOrd="0" destOrd="0" presId="urn:microsoft.com/office/officeart/2005/8/layout/vProcess5"/>
    <dgm:cxn modelId="{F9C04FC6-3205-4F9C-9152-6B3B02683726}" type="presParOf" srcId="{5322B584-0D1C-4BC0-A54F-7E925E15C837}" destId="{5AF4D2DC-D858-4536-95AB-8B7C04939FFE}" srcOrd="1" destOrd="0" presId="urn:microsoft.com/office/officeart/2005/8/layout/vProcess5"/>
    <dgm:cxn modelId="{66082765-56B3-415C-BFB6-5C2B51B0DF70}" type="presParOf" srcId="{5322B584-0D1C-4BC0-A54F-7E925E15C837}" destId="{0864E90E-0B37-4002-B3E3-324345EBAD17}" srcOrd="2" destOrd="0" presId="urn:microsoft.com/office/officeart/2005/8/layout/vProcess5"/>
    <dgm:cxn modelId="{8131013E-F82B-49B5-B0C9-E5050B6C7528}" type="presParOf" srcId="{5322B584-0D1C-4BC0-A54F-7E925E15C837}" destId="{A9EA8EC2-DA0B-4878-9E38-BC29312AC454}" srcOrd="3" destOrd="0" presId="urn:microsoft.com/office/officeart/2005/8/layout/vProcess5"/>
    <dgm:cxn modelId="{8594B7DA-7A45-4912-950C-594DD3B2B544}" type="presParOf" srcId="{5322B584-0D1C-4BC0-A54F-7E925E15C837}" destId="{ABFC3064-1E96-430E-B9D5-2E9C913F3468}" srcOrd="4" destOrd="0" presId="urn:microsoft.com/office/officeart/2005/8/layout/vProcess5"/>
    <dgm:cxn modelId="{5E470703-0C33-4B87-A76B-7B5CC0141EE1}" type="presParOf" srcId="{5322B584-0D1C-4BC0-A54F-7E925E15C837}" destId="{878A13BE-5AAB-4CAF-BF44-F47E5947769F}" srcOrd="5" destOrd="0" presId="urn:microsoft.com/office/officeart/2005/8/layout/vProcess5"/>
    <dgm:cxn modelId="{CBD651DA-0ADA-49D3-B20A-2899C578E5AB}" type="presParOf" srcId="{5322B584-0D1C-4BC0-A54F-7E925E15C837}" destId="{9DA4D781-3B09-4401-BCC8-381AA3723E47}" srcOrd="6" destOrd="0" presId="urn:microsoft.com/office/officeart/2005/8/layout/vProcess5"/>
    <dgm:cxn modelId="{0A0F9141-21D2-4ABF-BEE7-9634A664E587}" type="presParOf" srcId="{5322B584-0D1C-4BC0-A54F-7E925E15C837}" destId="{A0B396DA-F9DB-4BEF-A9AD-2500A2FD1F27}" srcOrd="7" destOrd="0" presId="urn:microsoft.com/office/officeart/2005/8/layout/vProcess5"/>
    <dgm:cxn modelId="{3BD6454A-79BA-45A8-8309-AE76B6EB0F1D}" type="presParOf" srcId="{5322B584-0D1C-4BC0-A54F-7E925E15C837}" destId="{CE604FD3-D15B-41B9-8A79-68786BE68486}" srcOrd="8" destOrd="0" presId="urn:microsoft.com/office/officeart/2005/8/layout/vProcess5"/>
    <dgm:cxn modelId="{A37DB059-C99C-448D-BECD-134DF4968E83}" type="presParOf" srcId="{5322B584-0D1C-4BC0-A54F-7E925E15C837}" destId="{29187AB8-EFDD-4D73-8C51-714D799F8123}" srcOrd="9" destOrd="0" presId="urn:microsoft.com/office/officeart/2005/8/layout/vProcess5"/>
    <dgm:cxn modelId="{E185F7F1-77EE-4725-90A4-A4A52474832D}" type="presParOf" srcId="{5322B584-0D1C-4BC0-A54F-7E925E15C837}" destId="{13D7A378-F353-47D1-8FC1-8EE72E9651AE}" srcOrd="10" destOrd="0" presId="urn:microsoft.com/office/officeart/2005/8/layout/vProcess5"/>
    <dgm:cxn modelId="{D15AD247-19BA-4B51-B9D9-1E49DBD6007F}" type="presParOf" srcId="{5322B584-0D1C-4BC0-A54F-7E925E15C837}" destId="{6B6AD4FB-B361-46ED-B1B4-63DDBA063B66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F4D2DC-D858-4536-95AB-8B7C04939FFE}">
      <dsp:nvSpPr>
        <dsp:cNvPr id="0" name=""/>
        <dsp:cNvSpPr/>
      </dsp:nvSpPr>
      <dsp:spPr>
        <a:xfrm>
          <a:off x="0" y="-41817"/>
          <a:ext cx="8798280" cy="940018"/>
        </a:xfrm>
        <a:prstGeom prst="roundRect">
          <a:avLst>
            <a:gd name="adj" fmla="val 10000"/>
          </a:avLst>
        </a:prstGeom>
        <a:solidFill>
          <a:srgbClr val="460023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u="none" kern="1200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      — тема </a:t>
          </a:r>
          <a:r>
            <a:rPr lang="ru-RU" sz="2800" b="1" i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Courier New" panose="02070309020205020404" pitchFamily="49" charset="0"/>
            </a:rPr>
            <a:t>информационного сообщения </a:t>
          </a:r>
          <a:r>
            <a:rPr lang="ru-RU" sz="2800" b="1" i="1" u="none" kern="1200" dirty="0" smtClean="0">
              <a:solidFill>
                <a:schemeClr val="bg1"/>
              </a:solidFill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800" b="1" i="1" u="none" kern="1200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раскрыта; </a:t>
          </a:r>
          <a:endParaRPr lang="ru-RU" sz="2500" kern="1200" dirty="0"/>
        </a:p>
      </dsp:txBody>
      <dsp:txXfrm>
        <a:off x="27532" y="-14285"/>
        <a:ext cx="7835783" cy="884954"/>
      </dsp:txXfrm>
    </dsp:sp>
    <dsp:sp modelId="{0864E90E-0B37-4002-B3E3-324345EBAD17}">
      <dsp:nvSpPr>
        <dsp:cNvPr id="0" name=""/>
        <dsp:cNvSpPr/>
      </dsp:nvSpPr>
      <dsp:spPr>
        <a:xfrm>
          <a:off x="736856" y="988105"/>
          <a:ext cx="8798280" cy="821206"/>
        </a:xfrm>
        <a:prstGeom prst="roundRect">
          <a:avLst>
            <a:gd name="adj" fmla="val 10000"/>
          </a:avLst>
        </a:prstGeom>
        <a:solidFill>
          <a:srgbClr val="54002A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u="none" kern="1200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      — тема </a:t>
          </a:r>
          <a:r>
            <a:rPr lang="ru-RU" sz="2800" b="1" i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Courier New" panose="02070309020205020404" pitchFamily="49" charset="0"/>
            </a:rPr>
            <a:t>информационного сообщения </a:t>
          </a:r>
          <a:r>
            <a:rPr lang="ru-RU" sz="2800" b="1" i="1" u="none" kern="1200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раскрыта частично (не более 2 замечаний);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60908" y="1012157"/>
        <a:ext cx="7479536" cy="773102"/>
      </dsp:txXfrm>
    </dsp:sp>
    <dsp:sp modelId="{A9EA8EC2-DA0B-4878-9E38-BC29312AC454}">
      <dsp:nvSpPr>
        <dsp:cNvPr id="0" name=""/>
        <dsp:cNvSpPr/>
      </dsp:nvSpPr>
      <dsp:spPr>
        <a:xfrm>
          <a:off x="1462714" y="1917191"/>
          <a:ext cx="8798280" cy="904066"/>
        </a:xfrm>
        <a:prstGeom prst="roundRect">
          <a:avLst>
            <a:gd name="adj" fmla="val 10000"/>
          </a:avLst>
        </a:prstGeom>
        <a:solidFill>
          <a:srgbClr val="6C0036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— </a:t>
          </a:r>
          <a:r>
            <a:rPr lang="ru-RU" sz="2800" b="1" i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тема </a:t>
          </a:r>
          <a:r>
            <a:rPr lang="ru-RU" sz="2800" b="1" i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Courier New" panose="02070309020205020404" pitchFamily="49" charset="0"/>
            </a:rPr>
            <a:t>информационного сообщения 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раскрыта частично (не более 3 замечаний); 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89193" y="1943670"/>
        <a:ext cx="7485680" cy="851108"/>
      </dsp:txXfrm>
    </dsp:sp>
    <dsp:sp modelId="{ABFC3064-1E96-430E-B9D5-2E9C913F3468}">
      <dsp:nvSpPr>
        <dsp:cNvPr id="0" name=""/>
        <dsp:cNvSpPr/>
      </dsp:nvSpPr>
      <dsp:spPr>
        <a:xfrm>
          <a:off x="2199570" y="2904908"/>
          <a:ext cx="8798280" cy="869665"/>
        </a:xfrm>
        <a:prstGeom prst="roundRect">
          <a:avLst>
            <a:gd name="adj" fmla="val 10000"/>
          </a:avLst>
        </a:prstGeom>
        <a:solidFill>
          <a:srgbClr val="CC0066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— тема </a:t>
          </a:r>
          <a:r>
            <a:rPr lang="ru-RU" sz="2800" b="1" i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Courier New" panose="02070309020205020404" pitchFamily="49" charset="0"/>
            </a:rPr>
            <a:t>информационного сообщения </a:t>
          </a:r>
          <a:r>
            <a:rPr lang="ru-RU" sz="2800" b="1" i="1" kern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 раскрыта (4 и более замечаний). 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25042" y="2930380"/>
        <a:ext cx="7476696" cy="818721"/>
      </dsp:txXfrm>
    </dsp:sp>
    <dsp:sp modelId="{878A13BE-5AAB-4CAF-BF44-F47E5947769F}">
      <dsp:nvSpPr>
        <dsp:cNvPr id="0" name=""/>
        <dsp:cNvSpPr/>
      </dsp:nvSpPr>
      <dsp:spPr>
        <a:xfrm>
          <a:off x="8264496" y="646557"/>
          <a:ext cx="533784" cy="533784"/>
        </a:xfrm>
        <a:prstGeom prst="downArrow">
          <a:avLst>
            <a:gd name="adj1" fmla="val 55000"/>
            <a:gd name="adj2" fmla="val 45000"/>
          </a:avLst>
        </a:prstGeom>
        <a:solidFill>
          <a:srgbClr val="FF8BC5">
            <a:alpha val="89804"/>
          </a:srgb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>
        <a:off x="8384597" y="646557"/>
        <a:ext cx="293582" cy="401672"/>
      </dsp:txXfrm>
    </dsp:sp>
    <dsp:sp modelId="{9DA4D781-3B09-4401-BCC8-381AA3723E47}">
      <dsp:nvSpPr>
        <dsp:cNvPr id="0" name=""/>
        <dsp:cNvSpPr/>
      </dsp:nvSpPr>
      <dsp:spPr>
        <a:xfrm>
          <a:off x="9001352" y="1617074"/>
          <a:ext cx="533784" cy="533784"/>
        </a:xfrm>
        <a:prstGeom prst="downArrow">
          <a:avLst>
            <a:gd name="adj1" fmla="val 55000"/>
            <a:gd name="adj2" fmla="val 45000"/>
          </a:avLst>
        </a:prstGeom>
        <a:solidFill>
          <a:srgbClr val="FF8BC5">
            <a:alpha val="90000"/>
          </a:srgb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/>
        </a:p>
      </dsp:txBody>
      <dsp:txXfrm>
        <a:off x="9121453" y="1617074"/>
        <a:ext cx="293582" cy="401672"/>
      </dsp:txXfrm>
    </dsp:sp>
    <dsp:sp modelId="{A0B396DA-F9DB-4BEF-A9AD-2500A2FD1F27}">
      <dsp:nvSpPr>
        <dsp:cNvPr id="0" name=""/>
        <dsp:cNvSpPr/>
      </dsp:nvSpPr>
      <dsp:spPr>
        <a:xfrm>
          <a:off x="9727210" y="2587591"/>
          <a:ext cx="533784" cy="533784"/>
        </a:xfrm>
        <a:prstGeom prst="downArrow">
          <a:avLst>
            <a:gd name="adj1" fmla="val 55000"/>
            <a:gd name="adj2" fmla="val 45000"/>
          </a:avLst>
        </a:prstGeom>
        <a:solidFill>
          <a:srgbClr val="FF8BC5">
            <a:alpha val="90000"/>
          </a:srgb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>
        <a:off x="9847311" y="2587591"/>
        <a:ext cx="293582" cy="40167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F4D2DC-D858-4536-95AB-8B7C04939FFE}">
      <dsp:nvSpPr>
        <dsp:cNvPr id="0" name=""/>
        <dsp:cNvSpPr/>
      </dsp:nvSpPr>
      <dsp:spPr>
        <a:xfrm>
          <a:off x="0" y="-44698"/>
          <a:ext cx="8891657" cy="895907"/>
        </a:xfrm>
        <a:prstGeom prst="roundRect">
          <a:avLst>
            <a:gd name="adj" fmla="val 10000"/>
          </a:avLst>
        </a:prstGeom>
        <a:solidFill>
          <a:srgbClr val="460023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u="none" kern="1200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      — </a:t>
          </a:r>
          <a:r>
            <a:rPr kumimoji="0" lang="ru-RU" sz="2800" b="1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изложение ясное, грамотное и лаконичное</a:t>
          </a:r>
          <a:r>
            <a:rPr kumimoji="0" lang="ru-RU" sz="2800" b="0" i="1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rPr>
            <a:t>;</a:t>
          </a:r>
          <a:endParaRPr lang="ru-RU" sz="2500" kern="1200" dirty="0"/>
        </a:p>
      </dsp:txBody>
      <dsp:txXfrm>
        <a:off x="26240" y="-18458"/>
        <a:ext cx="7989607" cy="843427"/>
      </dsp:txXfrm>
    </dsp:sp>
    <dsp:sp modelId="{0864E90E-0B37-4002-B3E3-324345EBAD17}">
      <dsp:nvSpPr>
        <dsp:cNvPr id="0" name=""/>
        <dsp:cNvSpPr/>
      </dsp:nvSpPr>
      <dsp:spPr>
        <a:xfrm>
          <a:off x="744676" y="927465"/>
          <a:ext cx="8891657" cy="768841"/>
        </a:xfrm>
        <a:prstGeom prst="roundRect">
          <a:avLst>
            <a:gd name="adj" fmla="val 10000"/>
          </a:avLst>
        </a:prstGeom>
        <a:solidFill>
          <a:srgbClr val="54002A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u="none" kern="1200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      — изложение имеет не более 2 замечаний по указанным параметрам; 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67195" y="949984"/>
        <a:ext cx="7602196" cy="723803"/>
      </dsp:txXfrm>
    </dsp:sp>
    <dsp:sp modelId="{A9EA8EC2-DA0B-4878-9E38-BC29312AC454}">
      <dsp:nvSpPr>
        <dsp:cNvPr id="0" name=""/>
        <dsp:cNvSpPr/>
      </dsp:nvSpPr>
      <dsp:spPr>
        <a:xfrm>
          <a:off x="1478238" y="1785541"/>
          <a:ext cx="8891657" cy="869951"/>
        </a:xfrm>
        <a:prstGeom prst="roundRect">
          <a:avLst>
            <a:gd name="adj" fmla="val 10000"/>
          </a:avLst>
        </a:prstGeom>
        <a:solidFill>
          <a:srgbClr val="6C0036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— изложение имеет не более 3 замечаний по указанным параметрам ; 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503718" y="1811021"/>
        <a:ext cx="7607388" cy="818991"/>
      </dsp:txXfrm>
    </dsp:sp>
    <dsp:sp modelId="{ABFC3064-1E96-430E-B9D5-2E9C913F3468}">
      <dsp:nvSpPr>
        <dsp:cNvPr id="0" name=""/>
        <dsp:cNvSpPr/>
      </dsp:nvSpPr>
      <dsp:spPr>
        <a:xfrm>
          <a:off x="2222914" y="2718863"/>
          <a:ext cx="8891657" cy="820569"/>
        </a:xfrm>
        <a:prstGeom prst="roundRect">
          <a:avLst>
            <a:gd name="adj" fmla="val 10000"/>
          </a:avLst>
        </a:prstGeom>
        <a:solidFill>
          <a:srgbClr val="CC0066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— по указанным параметрам изложение имеет 4 и более замечаний. </a:t>
          </a:r>
          <a:endParaRPr lang="ru-RU" sz="24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46948" y="2742897"/>
        <a:ext cx="7599166" cy="772501"/>
      </dsp:txXfrm>
    </dsp:sp>
    <dsp:sp modelId="{878A13BE-5AAB-4CAF-BF44-F47E5947769F}">
      <dsp:nvSpPr>
        <dsp:cNvPr id="0" name=""/>
        <dsp:cNvSpPr/>
      </dsp:nvSpPr>
      <dsp:spPr>
        <a:xfrm>
          <a:off x="8391910" y="607697"/>
          <a:ext cx="499746" cy="499746"/>
        </a:xfrm>
        <a:prstGeom prst="downArrow">
          <a:avLst>
            <a:gd name="adj1" fmla="val 55000"/>
            <a:gd name="adj2" fmla="val 45000"/>
          </a:avLst>
        </a:prstGeom>
        <a:solidFill>
          <a:srgbClr val="FF8BC5">
            <a:alpha val="89804"/>
          </a:srgb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>
        <a:off x="8504353" y="607697"/>
        <a:ext cx="274860" cy="376059"/>
      </dsp:txXfrm>
    </dsp:sp>
    <dsp:sp modelId="{9DA4D781-3B09-4401-BCC8-381AA3723E47}">
      <dsp:nvSpPr>
        <dsp:cNvPr id="0" name=""/>
        <dsp:cNvSpPr/>
      </dsp:nvSpPr>
      <dsp:spPr>
        <a:xfrm>
          <a:off x="9136586" y="1516328"/>
          <a:ext cx="499746" cy="499746"/>
        </a:xfrm>
        <a:prstGeom prst="downArrow">
          <a:avLst>
            <a:gd name="adj1" fmla="val 55000"/>
            <a:gd name="adj2" fmla="val 45000"/>
          </a:avLst>
        </a:prstGeom>
        <a:solidFill>
          <a:srgbClr val="FF8BC5">
            <a:alpha val="90000"/>
          </a:srgb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 dirty="0"/>
        </a:p>
      </dsp:txBody>
      <dsp:txXfrm>
        <a:off x="9249029" y="1516328"/>
        <a:ext cx="274860" cy="376059"/>
      </dsp:txXfrm>
    </dsp:sp>
    <dsp:sp modelId="{A0B396DA-F9DB-4BEF-A9AD-2500A2FD1F27}">
      <dsp:nvSpPr>
        <dsp:cNvPr id="0" name=""/>
        <dsp:cNvSpPr/>
      </dsp:nvSpPr>
      <dsp:spPr>
        <a:xfrm>
          <a:off x="9870148" y="2424959"/>
          <a:ext cx="499746" cy="499746"/>
        </a:xfrm>
        <a:prstGeom prst="downArrow">
          <a:avLst>
            <a:gd name="adj1" fmla="val 55000"/>
            <a:gd name="adj2" fmla="val 45000"/>
          </a:avLst>
        </a:prstGeom>
        <a:solidFill>
          <a:srgbClr val="FF8BC5">
            <a:alpha val="90000"/>
          </a:srgb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>
        <a:off x="9982591" y="2424959"/>
        <a:ext cx="274860" cy="37605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F4D2DC-D858-4536-95AB-8B7C04939FFE}">
      <dsp:nvSpPr>
        <dsp:cNvPr id="0" name=""/>
        <dsp:cNvSpPr/>
      </dsp:nvSpPr>
      <dsp:spPr>
        <a:xfrm>
          <a:off x="0" y="-44698"/>
          <a:ext cx="8891657" cy="895907"/>
        </a:xfrm>
        <a:prstGeom prst="roundRect">
          <a:avLst>
            <a:gd name="adj" fmla="val 10000"/>
          </a:avLst>
        </a:prstGeom>
        <a:solidFill>
          <a:srgbClr val="460023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u="none" kern="1200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      — информация точная, обоснованная, есть ссылки на источники первичной информации; </a:t>
          </a:r>
          <a:endParaRPr lang="ru-RU" sz="2500" kern="1200" dirty="0"/>
        </a:p>
      </dsp:txBody>
      <dsp:txXfrm>
        <a:off x="26240" y="-18458"/>
        <a:ext cx="7989607" cy="843427"/>
      </dsp:txXfrm>
    </dsp:sp>
    <dsp:sp modelId="{0864E90E-0B37-4002-B3E3-324345EBAD17}">
      <dsp:nvSpPr>
        <dsp:cNvPr id="0" name=""/>
        <dsp:cNvSpPr/>
      </dsp:nvSpPr>
      <dsp:spPr>
        <a:xfrm>
          <a:off x="744676" y="927465"/>
          <a:ext cx="8891657" cy="768841"/>
        </a:xfrm>
        <a:prstGeom prst="roundRect">
          <a:avLst>
            <a:gd name="adj" fmla="val 10000"/>
          </a:avLst>
        </a:prstGeom>
        <a:solidFill>
          <a:srgbClr val="54002A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u="none" kern="1200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      —  информация имеет замечания по одному требованию из трех; 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67195" y="949984"/>
        <a:ext cx="7602196" cy="723803"/>
      </dsp:txXfrm>
    </dsp:sp>
    <dsp:sp modelId="{A9EA8EC2-DA0B-4878-9E38-BC29312AC454}">
      <dsp:nvSpPr>
        <dsp:cNvPr id="0" name=""/>
        <dsp:cNvSpPr/>
      </dsp:nvSpPr>
      <dsp:spPr>
        <a:xfrm>
          <a:off x="1478238" y="1785541"/>
          <a:ext cx="8891657" cy="869951"/>
        </a:xfrm>
        <a:prstGeom prst="roundRect">
          <a:avLst>
            <a:gd name="adj" fmla="val 10000"/>
          </a:avLst>
        </a:prstGeom>
        <a:solidFill>
          <a:srgbClr val="6C0036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— информация имеет замечания по двум требованиям из трех; 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503718" y="1811021"/>
        <a:ext cx="7607388" cy="818991"/>
      </dsp:txXfrm>
    </dsp:sp>
    <dsp:sp modelId="{ABFC3064-1E96-430E-B9D5-2E9C913F3468}">
      <dsp:nvSpPr>
        <dsp:cNvPr id="0" name=""/>
        <dsp:cNvSpPr/>
      </dsp:nvSpPr>
      <dsp:spPr>
        <a:xfrm>
          <a:off x="2222914" y="2718863"/>
          <a:ext cx="8891657" cy="820569"/>
        </a:xfrm>
        <a:prstGeom prst="roundRect">
          <a:avLst>
            <a:gd name="adj" fmla="val 10000"/>
          </a:avLst>
        </a:prstGeom>
        <a:solidFill>
          <a:srgbClr val="CC0066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— информация имеет замечания по всем требованиям. </a:t>
          </a:r>
          <a:endParaRPr lang="ru-RU" sz="24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46948" y="2742897"/>
        <a:ext cx="7599166" cy="772501"/>
      </dsp:txXfrm>
    </dsp:sp>
    <dsp:sp modelId="{878A13BE-5AAB-4CAF-BF44-F47E5947769F}">
      <dsp:nvSpPr>
        <dsp:cNvPr id="0" name=""/>
        <dsp:cNvSpPr/>
      </dsp:nvSpPr>
      <dsp:spPr>
        <a:xfrm>
          <a:off x="8391910" y="607697"/>
          <a:ext cx="499746" cy="499746"/>
        </a:xfrm>
        <a:prstGeom prst="downArrow">
          <a:avLst>
            <a:gd name="adj1" fmla="val 55000"/>
            <a:gd name="adj2" fmla="val 45000"/>
          </a:avLst>
        </a:prstGeom>
        <a:solidFill>
          <a:srgbClr val="FF8BC5">
            <a:alpha val="89804"/>
          </a:srgb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>
        <a:off x="8504353" y="607697"/>
        <a:ext cx="274860" cy="376059"/>
      </dsp:txXfrm>
    </dsp:sp>
    <dsp:sp modelId="{9DA4D781-3B09-4401-BCC8-381AA3723E47}">
      <dsp:nvSpPr>
        <dsp:cNvPr id="0" name=""/>
        <dsp:cNvSpPr/>
      </dsp:nvSpPr>
      <dsp:spPr>
        <a:xfrm>
          <a:off x="9136586" y="1516328"/>
          <a:ext cx="499746" cy="499746"/>
        </a:xfrm>
        <a:prstGeom prst="downArrow">
          <a:avLst>
            <a:gd name="adj1" fmla="val 55000"/>
            <a:gd name="adj2" fmla="val 45000"/>
          </a:avLst>
        </a:prstGeom>
        <a:solidFill>
          <a:srgbClr val="FF8BC5">
            <a:alpha val="90000"/>
          </a:srgb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 dirty="0"/>
        </a:p>
      </dsp:txBody>
      <dsp:txXfrm>
        <a:off x="9249029" y="1516328"/>
        <a:ext cx="274860" cy="376059"/>
      </dsp:txXfrm>
    </dsp:sp>
    <dsp:sp modelId="{A0B396DA-F9DB-4BEF-A9AD-2500A2FD1F27}">
      <dsp:nvSpPr>
        <dsp:cNvPr id="0" name=""/>
        <dsp:cNvSpPr/>
      </dsp:nvSpPr>
      <dsp:spPr>
        <a:xfrm>
          <a:off x="9870148" y="2424959"/>
          <a:ext cx="499746" cy="499746"/>
        </a:xfrm>
        <a:prstGeom prst="downArrow">
          <a:avLst>
            <a:gd name="adj1" fmla="val 55000"/>
            <a:gd name="adj2" fmla="val 45000"/>
          </a:avLst>
        </a:prstGeom>
        <a:solidFill>
          <a:srgbClr val="FF8BC5">
            <a:alpha val="90000"/>
          </a:srgb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>
        <a:off x="9982591" y="2424959"/>
        <a:ext cx="274860" cy="37605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F4D2DC-D858-4536-95AB-8B7C04939FFE}">
      <dsp:nvSpPr>
        <dsp:cNvPr id="0" name=""/>
        <dsp:cNvSpPr/>
      </dsp:nvSpPr>
      <dsp:spPr>
        <a:xfrm>
          <a:off x="-192514" y="-79935"/>
          <a:ext cx="9296865" cy="1026251"/>
        </a:xfrm>
        <a:prstGeom prst="roundRect">
          <a:avLst>
            <a:gd name="adj" fmla="val 10000"/>
          </a:avLst>
        </a:prstGeom>
        <a:solidFill>
          <a:srgbClr val="460023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u="none" kern="1200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      — приведенные данные и факты служат целям обоснования или иллюстрации определенных тезисов и положений </a:t>
          </a:r>
          <a:r>
            <a:rPr lang="ru-RU" sz="2400" b="1" i="1" kern="1200" dirty="0" smtClean="0">
              <a:solidFill>
                <a:schemeClr val="bg1"/>
              </a:solidFill>
              <a:latin typeface="Times New Roman" panose="02020603050405020304" pitchFamily="18" charset="0"/>
              <a:ea typeface="Courier New" panose="02070309020205020404" pitchFamily="49" charset="0"/>
            </a:rPr>
            <a:t>сообщения</a:t>
          </a:r>
          <a:r>
            <a:rPr lang="ru-RU" sz="2400" b="1" i="1" kern="1200" dirty="0" smtClean="0">
              <a:solidFill>
                <a:srgbClr val="460023"/>
              </a:solidFill>
              <a:latin typeface="Times New Roman" panose="02020603050405020304" pitchFamily="18" charset="0"/>
              <a:ea typeface="Courier New" panose="02070309020205020404" pitchFamily="49" charset="0"/>
            </a:rPr>
            <a:t> </a:t>
          </a:r>
          <a:r>
            <a:rPr lang="ru-RU" sz="2400" b="1" i="1" u="none" kern="1200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; </a:t>
          </a:r>
          <a:endParaRPr lang="ru-RU" sz="2400" kern="1200" dirty="0"/>
        </a:p>
      </dsp:txBody>
      <dsp:txXfrm>
        <a:off x="-162456" y="-49877"/>
        <a:ext cx="8150731" cy="966135"/>
      </dsp:txXfrm>
    </dsp:sp>
    <dsp:sp modelId="{0864E90E-0B37-4002-B3E3-324345EBAD17}">
      <dsp:nvSpPr>
        <dsp:cNvPr id="0" name=""/>
        <dsp:cNvSpPr/>
      </dsp:nvSpPr>
      <dsp:spPr>
        <a:xfrm>
          <a:off x="579972" y="875756"/>
          <a:ext cx="9180133" cy="1245484"/>
        </a:xfrm>
        <a:prstGeom prst="roundRect">
          <a:avLst>
            <a:gd name="adj" fmla="val 10000"/>
          </a:avLst>
        </a:prstGeom>
        <a:solidFill>
          <a:srgbClr val="54002A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u="none" kern="1200" dirty="0" smtClean="0">
              <a:uFillTx/>
              <a:latin typeface="Times New Roman" panose="02020603050405020304" pitchFamily="18" charset="0"/>
              <a:cs typeface="Times New Roman" panose="02020603050405020304" pitchFamily="18" charset="0"/>
            </a:rPr>
            <a:t>       — приведенные данные и факты служат целям обоснования или иллюстрации определенных тезисов и положений сообщения частично (не более 2 замечаний);</a:t>
          </a:r>
          <a:endParaRPr lang="ru-RU" sz="24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16451" y="912235"/>
        <a:ext cx="7707526" cy="1172526"/>
      </dsp:txXfrm>
    </dsp:sp>
    <dsp:sp modelId="{A9EA8EC2-DA0B-4878-9E38-BC29312AC454}">
      <dsp:nvSpPr>
        <dsp:cNvPr id="0" name=""/>
        <dsp:cNvSpPr/>
      </dsp:nvSpPr>
      <dsp:spPr>
        <a:xfrm>
          <a:off x="1426258" y="1940334"/>
          <a:ext cx="8894485" cy="1246945"/>
        </a:xfrm>
        <a:prstGeom prst="roundRect">
          <a:avLst>
            <a:gd name="adj" fmla="val 10000"/>
          </a:avLst>
        </a:prstGeom>
        <a:solidFill>
          <a:srgbClr val="6C0036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— приведенные данные и факты служат целям обоснования или иллюстрации определенных тезисов и положений сообщения частично (3 и более замечаний);</a:t>
          </a:r>
          <a:endParaRPr lang="ru-RU" sz="24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462780" y="1976856"/>
        <a:ext cx="7476462" cy="1173901"/>
      </dsp:txXfrm>
    </dsp:sp>
    <dsp:sp modelId="{ABFC3064-1E96-430E-B9D5-2E9C913F3468}">
      <dsp:nvSpPr>
        <dsp:cNvPr id="0" name=""/>
        <dsp:cNvSpPr/>
      </dsp:nvSpPr>
      <dsp:spPr>
        <a:xfrm>
          <a:off x="2324216" y="3080956"/>
          <a:ext cx="8526809" cy="1096318"/>
        </a:xfrm>
        <a:prstGeom prst="roundRect">
          <a:avLst>
            <a:gd name="adj" fmla="val 10000"/>
          </a:avLst>
        </a:prstGeom>
        <a:solidFill>
          <a:srgbClr val="CC0066"/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— приведенные данные и факты не служат целям обоснования или иллюстрации определенных тезисов и положений сообщения</a:t>
          </a:r>
          <a:r>
            <a:rPr lang="ru-RU" sz="2800" b="1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2800" b="1" i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356326" y="3113066"/>
        <a:ext cx="7162549" cy="1032098"/>
      </dsp:txXfrm>
    </dsp:sp>
    <dsp:sp modelId="{878A13BE-5AAB-4CAF-BF44-F47E5947769F}">
      <dsp:nvSpPr>
        <dsp:cNvPr id="0" name=""/>
        <dsp:cNvSpPr/>
      </dsp:nvSpPr>
      <dsp:spPr>
        <a:xfrm>
          <a:off x="8133404" y="672885"/>
          <a:ext cx="585919" cy="585919"/>
        </a:xfrm>
        <a:prstGeom prst="downArrow">
          <a:avLst>
            <a:gd name="adj1" fmla="val 55000"/>
            <a:gd name="adj2" fmla="val 45000"/>
          </a:avLst>
        </a:prstGeom>
        <a:solidFill>
          <a:srgbClr val="FF8BC5">
            <a:alpha val="89804"/>
          </a:srgb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/>
        </a:p>
      </dsp:txBody>
      <dsp:txXfrm>
        <a:off x="8265236" y="672885"/>
        <a:ext cx="322255" cy="440904"/>
      </dsp:txXfrm>
    </dsp:sp>
    <dsp:sp modelId="{9DA4D781-3B09-4401-BCC8-381AA3723E47}">
      <dsp:nvSpPr>
        <dsp:cNvPr id="0" name=""/>
        <dsp:cNvSpPr/>
      </dsp:nvSpPr>
      <dsp:spPr>
        <a:xfrm>
          <a:off x="8847524" y="1738193"/>
          <a:ext cx="585919" cy="585919"/>
        </a:xfrm>
        <a:prstGeom prst="downArrow">
          <a:avLst>
            <a:gd name="adj1" fmla="val 55000"/>
            <a:gd name="adj2" fmla="val 45000"/>
          </a:avLst>
        </a:prstGeom>
        <a:solidFill>
          <a:srgbClr val="FF8BC5">
            <a:alpha val="90000"/>
          </a:srgb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 dirty="0"/>
        </a:p>
      </dsp:txBody>
      <dsp:txXfrm>
        <a:off x="8979356" y="1738193"/>
        <a:ext cx="322255" cy="440904"/>
      </dsp:txXfrm>
    </dsp:sp>
    <dsp:sp modelId="{A0B396DA-F9DB-4BEF-A9AD-2500A2FD1F27}">
      <dsp:nvSpPr>
        <dsp:cNvPr id="0" name=""/>
        <dsp:cNvSpPr/>
      </dsp:nvSpPr>
      <dsp:spPr>
        <a:xfrm>
          <a:off x="9550986" y="2803501"/>
          <a:ext cx="585919" cy="585919"/>
        </a:xfrm>
        <a:prstGeom prst="downArrow">
          <a:avLst>
            <a:gd name="adj1" fmla="val 55000"/>
            <a:gd name="adj2" fmla="val 45000"/>
          </a:avLst>
        </a:prstGeom>
        <a:solidFill>
          <a:srgbClr val="FF8BC5">
            <a:alpha val="90000"/>
          </a:srgbClr>
        </a:solidFill>
        <a:ln w="12700" cap="flat" cmpd="sng" algn="ctr">
          <a:noFill/>
          <a:prstDash val="solid"/>
          <a:miter lim="800000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/>
        </a:p>
      </dsp:txBody>
      <dsp:txXfrm>
        <a:off x="9682818" y="2803501"/>
        <a:ext cx="322255" cy="4409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663085-69BD-482C-83E7-C8CE01743048}" type="datetimeFigureOut">
              <a:rPr lang="ru-RU" smtClean="0"/>
              <a:t>15.02.2020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38385A-5055-45AD-8C01-7A1C152DD7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122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49655" marR="1219200" lvl="0" indent="-6350" algn="just" defTabSz="914400" rtl="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20"/>
              </a:spcAft>
              <a:buClrTx/>
              <a:buSzTx/>
              <a:buFontTx/>
              <a:buNone/>
              <a:tabLst/>
              <a:defRPr/>
            </a:pPr>
            <a:r>
              <a:rPr lang="ru-RU" sz="1600" b="1" i="1" dirty="0" smtClean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Методические рекомендации </a:t>
            </a:r>
            <a:r>
              <a:rPr lang="ru-RU" sz="1200" b="1" i="1" dirty="0" smtClean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организации самостоятельной внеаудиторной работы студентов по теме </a:t>
            </a:r>
            <a:r>
              <a:rPr lang="ru-RU" sz="1200" b="1" i="1" kern="50" dirty="0" smtClean="0">
                <a:solidFill>
                  <a:srgbClr val="460023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«Подготовка информационного сообщения </a:t>
            </a:r>
            <a:r>
              <a:rPr lang="ru-RU" sz="1200" b="1" i="1" kern="50" dirty="0" smtClean="0">
                <a:solidFill>
                  <a:srgbClr val="460023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к уроку </a:t>
            </a:r>
            <a:r>
              <a:rPr lang="ru-RU" sz="1200" b="1" i="1" dirty="0" smtClean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sz="1200" b="1" i="1" dirty="0" smtClean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процессе изучения психолого – педагогических дисциплин</a:t>
            </a:r>
            <a:r>
              <a:rPr lang="ru-RU" sz="1200" b="1" i="1" kern="50" dirty="0" smtClean="0">
                <a:solidFill>
                  <a:srgbClr val="460023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» </a:t>
            </a: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81717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составлены для студентов и преподавателей ГПОАУ АО «АМУРСКИЙ ПЕДАГОГИЧЕСКИЙ КОЛЛЕДЖ» с целью сопровождения процесса введения и реализации требований Федеральных государственных образовательных стандартов (далее ФГОС) для среднего профессионального образования (далее СПО) и создания в образовательном учреждении учебно-методического обеспечения образовательного процесса.</a:t>
            </a:r>
            <a:endParaRPr kumimoji="0" lang="ru-RU" sz="1200" b="1" i="1" u="none" strike="noStrike" kern="1200" cap="none" spc="0" normalizeH="0" baseline="0" noProof="0" dirty="0" smtClean="0">
              <a:ln>
                <a:noFill/>
              </a:ln>
              <a:solidFill>
                <a:srgbClr val="000042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  <a:p>
            <a:pPr marL="1049655" marR="1219200" lvl="0" indent="-6350" algn="just" defTabSz="914400" rtl="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2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Данные методические рекомендации помогут преподавателям колледжа и других учреждений СПО организовать самостоятельную деятельность студентов на основе деятельностного и компетентностного подходов к обучению, что соответствует требованиям ФГОС нового поколения. </a:t>
            </a:r>
            <a:endParaRPr lang="ru-RU" dirty="0" smtClean="0">
              <a:solidFill>
                <a:srgbClr val="460023"/>
              </a:solidFill>
            </a:endParaRPr>
          </a:p>
          <a:p>
            <a:pPr marL="1049655" marR="1219200" lvl="0" indent="-6350" algn="ctr">
              <a:lnSpc>
                <a:spcPct val="112000"/>
              </a:lnSpc>
              <a:spcAft>
                <a:spcPts val="20"/>
              </a:spcAft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8385A-5055-45AD-8C01-7A1C152DD79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59544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350" indent="450215" algn="just"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Сообщение отличается от докладов и рефератов не только объёмом информации, но и её характером - сообщения дополня­ют изучаемый вопрос фактическими или статистическими мате­риалами. Оформляется задание письменно, оно может включать </a:t>
            </a:r>
            <a:r>
              <a:rPr lang="ru-RU" sz="1200" spc="-5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элементы наглядности (иллюстрации, демонстрацию).</a:t>
            </a:r>
            <a:endParaRPr lang="ru-RU" sz="900" dirty="0" smtClean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8385A-5055-45AD-8C01-7A1C152DD79A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53731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350" marR="6350" indent="-6350" algn="just">
              <a:lnSpc>
                <a:spcPct val="107000"/>
              </a:lnSpc>
              <a:spcAft>
                <a:spcPts val="105"/>
              </a:spcAft>
            </a:pPr>
            <a:r>
              <a:rPr lang="ru-RU" sz="1200" b="1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Критерии оценки:</a:t>
            </a:r>
            <a:r>
              <a:rPr lang="ru-RU" sz="950" b="1" dirty="0" smtClean="0">
                <a:solidFill>
                  <a:srgbClr val="1A1A1A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endParaRPr lang="ru-RU" sz="1200" b="0" dirty="0" smtClean="0">
              <a:solidFill>
                <a:srgbClr val="1A1A1A"/>
              </a:solidFill>
              <a:effectLst/>
              <a:latin typeface="Times New Roman" panose="02020603050405020304" pitchFamily="18" charset="0"/>
              <a:ea typeface="Tahoma" panose="020B0604030504040204" pitchFamily="34" charset="0"/>
            </a:endParaRPr>
          </a:p>
          <a:p>
            <a:pPr marL="6350" marR="6350" indent="-6350" algn="just">
              <a:lnSpc>
                <a:spcPct val="107000"/>
              </a:lnSpc>
              <a:spcAft>
                <a:spcPts val="105"/>
              </a:spcAft>
            </a:pPr>
            <a:r>
              <a:rPr lang="ru-RU" sz="1200" b="0" baseline="0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ea typeface="Tahoma" panose="020B0604030504040204" pitchFamily="34" charset="0"/>
              </a:rPr>
              <a:t>       </a:t>
            </a:r>
            <a:r>
              <a:rPr lang="ru-RU" sz="1200" b="1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«Отлично»</a:t>
            </a:r>
            <a:r>
              <a:rPr lang="ru-RU" sz="1200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- объем информационного</a:t>
            </a:r>
            <a:r>
              <a:rPr lang="ru-RU" sz="1200" baseline="0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сообщения</a:t>
            </a:r>
            <a:r>
              <a:rPr lang="ru-RU" sz="1200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– 3-5 страниц, полностью раскрыта тема сообщения, информация взята из нескольких источников, сообщение</a:t>
            </a:r>
            <a:r>
              <a:rPr lang="ru-RU" sz="1200" baseline="0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200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написано грамотно, без ошибок, текст напечатан аккуратно, в соответствии с требованиями.</a:t>
            </a:r>
            <a:r>
              <a:rPr lang="ru-RU" sz="950" dirty="0" smtClean="0">
                <a:solidFill>
                  <a:srgbClr val="1A1A1A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endParaRPr lang="ru-RU" sz="1200" dirty="0" smtClean="0">
              <a:solidFill>
                <a:srgbClr val="1A1A1A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350" marR="15240" indent="-6350" algn="just">
              <a:lnSpc>
                <a:spcPct val="107000"/>
              </a:lnSpc>
              <a:spcAft>
                <a:spcPts val="105"/>
              </a:spcAft>
            </a:pPr>
            <a:r>
              <a:rPr lang="ru-RU" sz="1200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 защите доклада студент продемонстрировал отличное знание материала работы, приводил соответствующие доводы, давал полные развернутые ответы на вопросы и аргументировал их.</a:t>
            </a:r>
            <a:r>
              <a:rPr lang="ru-RU" sz="950" dirty="0" smtClean="0">
                <a:solidFill>
                  <a:srgbClr val="1A1A1A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endParaRPr lang="ru-RU" sz="1200" dirty="0" smtClean="0">
              <a:solidFill>
                <a:srgbClr val="1A1A1A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350" marR="17145" indent="269240" algn="just">
              <a:lnSpc>
                <a:spcPct val="102000"/>
              </a:lnSpc>
              <a:spcAft>
                <a:spcPts val="185"/>
              </a:spcAft>
            </a:pPr>
            <a:r>
              <a:rPr lang="ru-RU" sz="1200" b="1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«Хорошо»</a:t>
            </a:r>
            <a:r>
              <a:rPr lang="ru-RU" sz="1200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-  объём доклада - 4-5 страниц, полностью раскрыта тема доклада, информация взята из нескольких источников, реферат написан грамотно,  текст напечатан аккуратно, в соответствии с требованиями, встречаются небольшие опечатки. При защите доклада студент продемонстрировал хорошее знание материала работы, приводил соответствующие доводы, но не смог дать полные развернутые ответы на вопросы и привести соответствующие аргументы.</a:t>
            </a:r>
            <a:r>
              <a:rPr lang="ru-RU" sz="950" dirty="0" smtClean="0">
                <a:solidFill>
                  <a:srgbClr val="1A1A1A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endParaRPr lang="ru-RU" sz="1200" dirty="0" smtClean="0">
              <a:solidFill>
                <a:srgbClr val="1A1A1A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350" marR="21590" indent="269240" algn="just">
              <a:lnSpc>
                <a:spcPct val="99000"/>
              </a:lnSpc>
              <a:spcAft>
                <a:spcPts val="0"/>
              </a:spcAft>
            </a:pPr>
            <a:r>
              <a:rPr lang="ru-RU" sz="1200" b="1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«Удовлетворительно»</a:t>
            </a:r>
            <a:r>
              <a:rPr lang="ru-RU" sz="1200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- объём доклада - менее 4 страниц, тема доклада раскрыта не полностью, информация взята из одного источника, реферат написан с ошибками, текст напечатан неаккуратно, много опечаток.</a:t>
            </a:r>
            <a:r>
              <a:rPr lang="ru-RU" sz="950" dirty="0" smtClean="0">
                <a:solidFill>
                  <a:srgbClr val="1A1A1A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endParaRPr lang="ru-RU" sz="1200" dirty="0" smtClean="0">
              <a:solidFill>
                <a:srgbClr val="1A1A1A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350" marR="6350" indent="-6350" algn="just">
              <a:lnSpc>
                <a:spcPct val="99000"/>
              </a:lnSpc>
              <a:spcAft>
                <a:spcPts val="225"/>
              </a:spcAft>
            </a:pPr>
            <a:r>
              <a:rPr lang="ru-RU" sz="1200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 защите доклада студент продемонстрировал слабое знание материала работы, не смог привести соответствующие доводы и аргументировать сои ответы.</a:t>
            </a:r>
            <a:r>
              <a:rPr lang="ru-RU" sz="950" dirty="0" smtClean="0">
                <a:solidFill>
                  <a:srgbClr val="1A1A1A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endParaRPr lang="ru-RU" sz="1200" dirty="0" smtClean="0">
              <a:solidFill>
                <a:srgbClr val="1A1A1A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350" marR="12065" indent="269240" algn="just">
              <a:lnSpc>
                <a:spcPct val="116000"/>
              </a:lnSpc>
              <a:spcAft>
                <a:spcPts val="0"/>
              </a:spcAft>
            </a:pPr>
            <a:r>
              <a:rPr lang="ru-RU" sz="1200" b="1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«Неудовлетворительно»</a:t>
            </a:r>
            <a:r>
              <a:rPr lang="ru-RU" sz="1200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- объем доклада -  менее 4 страниц, тема доклада не раскрыта, информация взята из 1 источника, много ошибок в построении предложений, текст напечатан неаккуратно, много опечаток.</a:t>
            </a:r>
            <a:r>
              <a:rPr lang="ru-RU" sz="950" dirty="0" smtClean="0">
                <a:solidFill>
                  <a:srgbClr val="1A1A1A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endParaRPr lang="ru-RU" sz="1200" dirty="0" smtClean="0">
              <a:solidFill>
                <a:srgbClr val="1A1A1A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1200" dirty="0" smtClean="0">
                <a:solidFill>
                  <a:srgbClr val="1A1A1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 защите доклада студент продемонстрировал слабое знание материала работы, не смог раскрыть тему не отвечал на вопросы.</a:t>
            </a:r>
            <a:r>
              <a:rPr lang="ru-RU" sz="950" dirty="0" smtClean="0">
                <a:solidFill>
                  <a:srgbClr val="1A1A1A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</a:rPr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EB0590-C572-4D58-BFFC-2DF64388192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316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460023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Источники</a:t>
            </a:r>
            <a:endParaRPr lang="ru-RU" dirty="0" smtClean="0"/>
          </a:p>
          <a:p>
            <a:pPr marL="342900" marR="40005" lvl="0" indent="-342900" algn="just" fontAlgn="base">
              <a:lnSpc>
                <a:spcPct val="103000"/>
              </a:lnSpc>
              <a:spcAft>
                <a:spcPts val="190"/>
              </a:spcAft>
              <a:buClr>
                <a:srgbClr val="000000"/>
              </a:buClr>
              <a:buSzPts val="1400"/>
              <a:buFont typeface="Wingdings" panose="05000000000000000000" pitchFamily="2" charset="2"/>
              <a:buChar char="Ø"/>
            </a:pPr>
            <a:r>
              <a:rPr lang="ru-RU" sz="1200" b="1" i="1" dirty="0" smtClean="0">
                <a:solidFill>
                  <a:srgbClr val="460023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Борикова Л.В., Виноградова Н.А. Пишем реферат, доклад, выпускную квалификационную работу: </a:t>
            </a:r>
            <a:r>
              <a:rPr lang="ru-RU" sz="1200" i="1" dirty="0" smtClean="0">
                <a:solidFill>
                  <a:srgbClr val="460023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Учеб. пособ. М., 2000.  </a:t>
            </a:r>
          </a:p>
          <a:p>
            <a:pPr marL="342900" marR="40005" lvl="0" indent="-342900" algn="just" fontAlgn="base">
              <a:lnSpc>
                <a:spcPct val="103000"/>
              </a:lnSpc>
              <a:spcAft>
                <a:spcPts val="190"/>
              </a:spcAft>
              <a:buClr>
                <a:srgbClr val="000000"/>
              </a:buClr>
              <a:buSzPts val="1400"/>
              <a:buFont typeface="Wingdings" panose="05000000000000000000" pitchFamily="2" charset="2"/>
              <a:buChar char="Ø"/>
            </a:pPr>
            <a:r>
              <a:rPr lang="ru-RU" sz="1200" b="1" i="1" dirty="0" smtClean="0">
                <a:solidFill>
                  <a:srgbClr val="460023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Виноградова Н.А. Методические рекомендации по выполнению письменных работ.</a:t>
            </a:r>
            <a:r>
              <a:rPr lang="ru-RU" sz="1200" i="1" dirty="0" smtClean="0">
                <a:solidFill>
                  <a:srgbClr val="460023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М., 1999. </a:t>
            </a:r>
          </a:p>
          <a:p>
            <a:pPr marL="342900" marR="40005" lvl="0" indent="-342900" algn="just" fontAlgn="base">
              <a:lnSpc>
                <a:spcPct val="103000"/>
              </a:lnSpc>
              <a:spcAft>
                <a:spcPts val="190"/>
              </a:spcAft>
              <a:buClr>
                <a:srgbClr val="000000"/>
              </a:buClr>
              <a:buSzPts val="1400"/>
              <a:buFont typeface="Wingdings" panose="05000000000000000000" pitchFamily="2" charset="2"/>
              <a:buChar char="Ø"/>
            </a:pPr>
            <a:r>
              <a:rPr lang="ru-RU" sz="1200" b="1" i="1" dirty="0" smtClean="0">
                <a:solidFill>
                  <a:srgbClr val="460023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Загашев И.О., Заир — Бек С.И. Критическое мышление: технологии развития. </a:t>
            </a:r>
            <a:r>
              <a:rPr lang="ru-RU" sz="1200" i="1" dirty="0" smtClean="0">
                <a:solidFill>
                  <a:srgbClr val="460023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Спб, 2003. </a:t>
            </a:r>
          </a:p>
          <a:p>
            <a:pPr marL="342900" marR="40005" lvl="0" indent="-342900" algn="just" fontAlgn="base">
              <a:lnSpc>
                <a:spcPct val="103000"/>
              </a:lnSpc>
              <a:spcAft>
                <a:spcPts val="190"/>
              </a:spcAft>
              <a:buClr>
                <a:srgbClr val="000000"/>
              </a:buClr>
              <a:buSzPts val="1400"/>
              <a:buFont typeface="Wingdings" panose="05000000000000000000" pitchFamily="2" charset="2"/>
              <a:buChar char="Ø"/>
            </a:pPr>
            <a:r>
              <a:rPr lang="ru-RU" sz="1200" b="1" i="1" dirty="0" smtClean="0">
                <a:solidFill>
                  <a:srgbClr val="460023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Измайлова М.А. Организация внеаудиторной самостоятельной работы студентов: Методическое пособие. </a:t>
            </a:r>
            <a:r>
              <a:rPr lang="ru-RU" sz="1200" i="1" dirty="0" smtClean="0">
                <a:solidFill>
                  <a:srgbClr val="460023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М.: Издательско-торговая корпорация «Дашков и К°», 2008. </a:t>
            </a:r>
          </a:p>
          <a:p>
            <a:pPr marL="342900" marR="40005" lvl="0" indent="-342900" algn="just" fontAlgn="base">
              <a:lnSpc>
                <a:spcPct val="103000"/>
              </a:lnSpc>
              <a:spcAft>
                <a:spcPts val="190"/>
              </a:spcAft>
              <a:buClr>
                <a:srgbClr val="000000"/>
              </a:buClr>
              <a:buSzPts val="1400"/>
              <a:buFont typeface="Wingdings" panose="05000000000000000000" pitchFamily="2" charset="2"/>
              <a:buChar char="Ø"/>
            </a:pPr>
            <a:r>
              <a:rPr lang="ru-RU" sz="1200" b="1" i="1" dirty="0" smtClean="0">
                <a:solidFill>
                  <a:srgbClr val="460023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Ковалевский, И. Организация самостоятельной работы студента /И Ковалевский  </a:t>
            </a:r>
            <a:r>
              <a:rPr lang="ru-RU" sz="1200" i="1" dirty="0" smtClean="0">
                <a:solidFill>
                  <a:srgbClr val="460023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Высшее образование в России №1. – 2000. – С.114-115.</a:t>
            </a:r>
          </a:p>
          <a:p>
            <a:pPr marL="342900" marR="40005" lvl="0" indent="-342900" algn="just" fontAlgn="base">
              <a:lnSpc>
                <a:spcPct val="103000"/>
              </a:lnSpc>
              <a:spcAft>
                <a:spcPts val="190"/>
              </a:spcAft>
              <a:buClr>
                <a:srgbClr val="000000"/>
              </a:buClr>
              <a:buSzPts val="1400"/>
              <a:buFont typeface="Wingdings" panose="05000000000000000000" pitchFamily="2" charset="2"/>
              <a:buChar char="Ø"/>
            </a:pPr>
            <a:r>
              <a:rPr lang="ru-RU" sz="1200" b="1" i="1" dirty="0" smtClean="0">
                <a:solidFill>
                  <a:srgbClr val="460023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Куклина, Е. Н. Основы учебно-исследовательской деятельности : учебное пособие для среднего профессионального образования </a:t>
            </a:r>
            <a:r>
              <a:rPr lang="ru-RU" sz="1200" i="1" dirty="0" smtClean="0">
                <a:solidFill>
                  <a:srgbClr val="460023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 Е. Н. Куклина, М. А. Мазниченко, И. А. Мушкина. — 2-е изд., испр. и доп. — Москва : Издательство Юрайт, 2018. — 235 с. — (Профессиональное образование). — ISBN 978-5-534-08818-2. — Текст : электронный // ЭБС Юрайт [сайт]. — URL: https://urait.ru/bcode/426581 (дата обращения: 05.12.2019). </a:t>
            </a:r>
            <a:r>
              <a:rPr lang="ru-RU" sz="1200" b="1" i="1" dirty="0" smtClean="0">
                <a:solidFill>
                  <a:srgbClr val="460023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1200" b="1" i="1" dirty="0" smtClean="0">
                <a:solidFill>
                  <a:srgbClr val="4600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200" dirty="0" smtClean="0">
              <a:solidFill>
                <a:srgbClr val="460023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40005" lvl="0" indent="-342900" algn="just" fontAlgn="base">
              <a:lnSpc>
                <a:spcPct val="103000"/>
              </a:lnSpc>
              <a:spcAft>
                <a:spcPts val="190"/>
              </a:spcAft>
              <a:buClr>
                <a:srgbClr val="000000"/>
              </a:buClr>
              <a:buSzPts val="1400"/>
              <a:buFont typeface="Wingdings" panose="05000000000000000000" pitchFamily="2" charset="2"/>
              <a:buChar char="Ø"/>
            </a:pPr>
            <a:r>
              <a:rPr lang="ru-RU" sz="1200" b="1" i="1" dirty="0" smtClean="0">
                <a:solidFill>
                  <a:srgbClr val="4600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Культура устной и письменной речи делового человека: Справочник. </a:t>
            </a:r>
            <a:r>
              <a:rPr lang="ru-RU" sz="1200" i="1" dirty="0" smtClean="0">
                <a:solidFill>
                  <a:srgbClr val="4600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М., Флинта, Наука, 1997.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8385A-5055-45AD-8C01-7A1C152DD79A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1953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marR="18415" lvl="0" indent="-342900" algn="just" defTabSz="914400" rtl="0" eaLnBrk="1" fontAlgn="base" latinLnBrk="0" hangingPunct="1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181717"/>
              </a:buClr>
              <a:buSzPts val="900"/>
              <a:buFont typeface="Wingdings" panose="05000000000000000000" pitchFamily="2" charset="2"/>
              <a:buChar char="Ø"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46002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Онушкин В. Г., Огарев Е. И. Образование взрослых: междисциплинарный словарь терминологии. 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46002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Спб.; Воронеж, 1995. 232 с.</a:t>
            </a:r>
            <a:endParaRPr kumimoji="0" lang="ru-RU" sz="2000" b="1" i="1" u="none" strike="noStrike" kern="1200" cap="none" spc="0" normalizeH="0" baseline="0" noProof="0" dirty="0" smtClean="0">
              <a:ln>
                <a:noFill/>
              </a:ln>
              <a:solidFill>
                <a:srgbClr val="460023"/>
              </a:solidFill>
              <a:effectLst/>
              <a:uLnTx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40005" lvl="0" indent="-342900" algn="just" defTabSz="914400" rtl="0" eaLnBrk="1" fontAlgn="base" latinLnBrk="0" hangingPunct="1">
              <a:lnSpc>
                <a:spcPct val="103000"/>
              </a:lnSpc>
              <a:spcBef>
                <a:spcPts val="0"/>
              </a:spcBef>
              <a:spcAft>
                <a:spcPts val="190"/>
              </a:spcAft>
              <a:buClr>
                <a:srgbClr val="000000"/>
              </a:buClr>
              <a:buSzPts val="1400"/>
              <a:buFont typeface="Wingdings" panose="05000000000000000000" pitchFamily="2" charset="2"/>
              <a:buChar char="Ø"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46002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Плотникова О. Самостоятельная работа студентов: деятельностный подход  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46002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Высшее образование в России. – 2005. – №1. – С. 140- 143. </a:t>
            </a:r>
          </a:p>
          <a:p>
            <a:pPr marL="342900" marR="40005" lvl="0" indent="-342900" algn="just" defTabSz="914400" rtl="0" eaLnBrk="1" fontAlgn="base" latinLnBrk="0" hangingPunct="1">
              <a:lnSpc>
                <a:spcPct val="103000"/>
              </a:lnSpc>
              <a:spcBef>
                <a:spcPts val="0"/>
              </a:spcBef>
              <a:spcAft>
                <a:spcPts val="190"/>
              </a:spcAft>
              <a:buClr>
                <a:srgbClr val="000000"/>
              </a:buClr>
              <a:buSzPts val="1400"/>
              <a:buFont typeface="Wingdings" panose="05000000000000000000" pitchFamily="2" charset="2"/>
              <a:buChar char="Ø"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46002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Портных В. О воспитании самостоятельности студентов 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46002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Высшее образование в России. – 2006. –№7. – С.155-157. </a:t>
            </a:r>
          </a:p>
          <a:p>
            <a:pPr marL="342900" marR="40005" lvl="0" indent="-342900" algn="just" defTabSz="914400" rtl="0" eaLnBrk="1" fontAlgn="base" latinLnBrk="0" hangingPunct="1">
              <a:lnSpc>
                <a:spcPct val="103000"/>
              </a:lnSpc>
              <a:spcBef>
                <a:spcPts val="0"/>
              </a:spcBef>
              <a:spcAft>
                <a:spcPts val="190"/>
              </a:spcAft>
              <a:buClr>
                <a:srgbClr val="000000"/>
              </a:buClr>
              <a:buSzPts val="1400"/>
              <a:buFont typeface="Wingdings" panose="05000000000000000000" pitchFamily="2" charset="2"/>
              <a:buChar char="Ø"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46002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Росина Н. Организация СРС в контексте инновационного образования 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46002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Высшее образование в России. – 2006. – №7. – С.109-114. </a:t>
            </a:r>
          </a:p>
          <a:p>
            <a:pPr marL="342900" marR="40005" lvl="0" indent="-342900" algn="just" defTabSz="914400" rtl="0" eaLnBrk="1" fontAlgn="base" latinLnBrk="0" hangingPunct="1">
              <a:lnSpc>
                <a:spcPct val="103000"/>
              </a:lnSpc>
              <a:spcBef>
                <a:spcPts val="0"/>
              </a:spcBef>
              <a:spcAft>
                <a:spcPts val="190"/>
              </a:spcAft>
              <a:buClr>
                <a:srgbClr val="000000"/>
              </a:buClr>
              <a:buSzPts val="1400"/>
              <a:buFont typeface="Wingdings" panose="05000000000000000000" pitchFamily="2" charset="2"/>
              <a:buChar char="Ø"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46002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Рубаник А., Большаков Г., Тельных Н. Самостоятельная работа студентов 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46002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Высшее образование в России. – 2005. – №6. – С.120-124. </a:t>
            </a:r>
          </a:p>
          <a:p>
            <a:pPr marL="342900" marR="40005" lvl="0" indent="-342900" algn="just" defTabSz="914400" rtl="0" eaLnBrk="1" fontAlgn="base" latinLnBrk="0" hangingPunct="1">
              <a:lnSpc>
                <a:spcPct val="103000"/>
              </a:lnSpc>
              <a:spcBef>
                <a:spcPts val="0"/>
              </a:spcBef>
              <a:spcAft>
                <a:spcPts val="190"/>
              </a:spcAft>
              <a:buClr>
                <a:srgbClr val="000000"/>
              </a:buClr>
              <a:buSzPts val="1400"/>
              <a:buFont typeface="Wingdings" panose="05000000000000000000" pitchFamily="2" charset="2"/>
              <a:buChar char="Ø"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46002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Черная, А.В. Организация самостоятельной работы студентов по психолого-педагогическим дисциплинам: электронный учебник 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46002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[Электронный ресурс] / А.В.Черная, Е.А. Чекунова, Е.И. Погорелова.– Ростов-на-Дону: Южный федеральный университет, 2010. – 200 с.</a:t>
            </a:r>
          </a:p>
          <a:p>
            <a:pPr marL="342900" marR="40005" lvl="0" indent="-342900" algn="just" defTabSz="914400" rtl="0" eaLnBrk="1" fontAlgn="base" latinLnBrk="0" hangingPunct="1">
              <a:lnSpc>
                <a:spcPct val="103000"/>
              </a:lnSpc>
              <a:spcBef>
                <a:spcPts val="0"/>
              </a:spcBef>
              <a:spcAft>
                <a:spcPts val="190"/>
              </a:spcAft>
              <a:buClr>
                <a:srgbClr val="000000"/>
              </a:buClr>
              <a:buSzPts val="1400"/>
              <a:buFont typeface="Wingdings" panose="05000000000000000000" pitchFamily="2" charset="2"/>
              <a:buChar char="Ø"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46002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Чернилевский Д.В. Дидактические технологии в высшей школе. </a:t>
            </a:r>
            <a:r>
              <a:rPr kumimoji="0" lang="ru-RU" sz="2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46002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М., 2002.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8385A-5055-45AD-8C01-7A1C152DD79A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3664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FCA5D-C150-4DCB-8F7B-BA819A18CBCB}" type="datetimeFigureOut">
              <a:rPr lang="ru-RU" smtClean="0"/>
              <a:t>15.02.2020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DA1E9-76A7-44C6-AD85-E731D658A6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7430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FCA5D-C150-4DCB-8F7B-BA819A18CBCB}" type="datetimeFigureOut">
              <a:rPr lang="ru-RU" smtClean="0"/>
              <a:t>15.02.2020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DA1E9-76A7-44C6-AD85-E731D658A6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196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FCA5D-C150-4DCB-8F7B-BA819A18CBCB}" type="datetimeFigureOut">
              <a:rPr lang="ru-RU" smtClean="0"/>
              <a:t>15.02.2020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DA1E9-76A7-44C6-AD85-E731D658A6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3748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FCA5D-C150-4DCB-8F7B-BA819A18CBCB}" type="datetimeFigureOut">
              <a:rPr lang="ru-RU" smtClean="0"/>
              <a:t>15.02.2020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DA1E9-76A7-44C6-AD85-E731D658A6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0875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FCA5D-C150-4DCB-8F7B-BA819A18CBCB}" type="datetimeFigureOut">
              <a:rPr lang="ru-RU" smtClean="0"/>
              <a:t>15.02.2020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DA1E9-76A7-44C6-AD85-E731D658A6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650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FCA5D-C150-4DCB-8F7B-BA819A18CBCB}" type="datetimeFigureOut">
              <a:rPr lang="ru-RU" smtClean="0"/>
              <a:t>15.02.2020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DA1E9-76A7-44C6-AD85-E731D658A6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962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FCA5D-C150-4DCB-8F7B-BA819A18CBCB}" type="datetimeFigureOut">
              <a:rPr lang="ru-RU" smtClean="0"/>
              <a:t>15.02.2020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DA1E9-76A7-44C6-AD85-E731D658A6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296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FCA5D-C150-4DCB-8F7B-BA819A18CBCB}" type="datetimeFigureOut">
              <a:rPr lang="ru-RU" smtClean="0"/>
              <a:t>15.02.2020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DA1E9-76A7-44C6-AD85-E731D658A6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4804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FCA5D-C150-4DCB-8F7B-BA819A18CBCB}" type="datetimeFigureOut">
              <a:rPr lang="ru-RU" smtClean="0"/>
              <a:t>15.02.2020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DA1E9-76A7-44C6-AD85-E731D658A6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727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FCA5D-C150-4DCB-8F7B-BA819A18CBCB}" type="datetimeFigureOut">
              <a:rPr lang="ru-RU" smtClean="0"/>
              <a:t>15.02.2020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DA1E9-76A7-44C6-AD85-E731D658A6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7523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FCA5D-C150-4DCB-8F7B-BA819A18CBCB}" type="datetimeFigureOut">
              <a:rPr lang="ru-RU" smtClean="0"/>
              <a:t>15.02.2020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DA1E9-76A7-44C6-AD85-E731D658A6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092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FCA5D-C150-4DCB-8F7B-BA819A18CBCB}" type="datetimeFigureOut">
              <a:rPr lang="ru-RU" smtClean="0"/>
              <a:t>15.02.2020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DA1E9-76A7-44C6-AD85-E731D658A6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71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diagramLayout" Target="../diagrams/layout3.xml"/><Relationship Id="rId7" Type="http://schemas.openxmlformats.org/officeDocument/2006/relationships/image" Target="../media/image3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Relationship Id="rId9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diagramLayout" Target="../diagrams/layout2.xml"/><Relationship Id="rId7" Type="http://schemas.openxmlformats.org/officeDocument/2006/relationships/image" Target="../media/image3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123" y="2440670"/>
            <a:ext cx="2155502" cy="373620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660073" y="304801"/>
            <a:ext cx="8021783" cy="14127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200" b="1" i="1" dirty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РОССИЙСКАЯ ФЕДЕРАЦИЯ</a:t>
            </a:r>
            <a:endParaRPr lang="ru-RU" sz="1200" i="1" dirty="0">
              <a:solidFill>
                <a:srgbClr val="46002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МИНИСТЕРСТВО ОБРАЗОВАНИЯ И НАУКИ АМУРСКОЙ ОБЛАСТИ</a:t>
            </a:r>
            <a:endParaRPr lang="ru-RU" sz="1200" b="1" i="1" dirty="0">
              <a:solidFill>
                <a:srgbClr val="460023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200" i="1" dirty="0">
              <a:solidFill>
                <a:srgbClr val="46002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 ПРОФЕССИОНАЛЬНОЕ ОБРАЗОВАТЕЛЬНОЕ</a:t>
            </a:r>
            <a:endParaRPr lang="ru-RU" sz="1200" i="1" dirty="0">
              <a:solidFill>
                <a:srgbClr val="46002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АВТОНОМНОЕ УЧРЕЖДЕНИЕ АМУРСКОЙ ОБЛАСТИ </a:t>
            </a:r>
            <a:endParaRPr lang="ru-RU" sz="1200" i="1" dirty="0">
              <a:solidFill>
                <a:srgbClr val="46002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«АМУРСКИЙ ПЕДАГОГИЧЕСКИЙ КОЛЛЕДЖ»</a:t>
            </a:r>
            <a:endParaRPr lang="ru-RU" sz="1200" i="1" dirty="0">
              <a:solidFill>
                <a:srgbClr val="46002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(ГПОАУ АО АПК)</a:t>
            </a:r>
            <a:endParaRPr lang="ru-RU" sz="1200" b="1" i="1" dirty="0">
              <a:solidFill>
                <a:srgbClr val="460023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46625" y="489553"/>
            <a:ext cx="1347333" cy="7864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10691" y="5035179"/>
            <a:ext cx="5278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i="1" dirty="0">
                <a:solidFill>
                  <a:srgbClr val="4600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 </a:t>
            </a:r>
            <a:r>
              <a:rPr lang="ru-RU" i="1" dirty="0">
                <a:solidFill>
                  <a:srgbClr val="4600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44.02.01 Дошкольное образование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59927" y="5652654"/>
            <a:ext cx="66640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2000" b="1" i="1" dirty="0">
                <a:solidFill>
                  <a:srgbClr val="460023"/>
                </a:solidFill>
                <a:latin typeface="Times New Roman" pitchFamily="18" charset="0"/>
                <a:cs typeface="Times New Roman" pitchFamily="18" charset="0"/>
              </a:rPr>
              <a:t>Преподаватель высшей квалификационной категории: </a:t>
            </a:r>
          </a:p>
          <a:p>
            <a:pPr lvl="0" algn="r"/>
            <a:r>
              <a:rPr lang="ru-RU" sz="2000" i="1" dirty="0">
                <a:solidFill>
                  <a:srgbClr val="460023"/>
                </a:solidFill>
                <a:latin typeface="Times New Roman" pitchFamily="18" charset="0"/>
                <a:cs typeface="Times New Roman" pitchFamily="18" charset="0"/>
              </a:rPr>
              <a:t>Гольская Оксана Геннадьевна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63468" y="6282152"/>
            <a:ext cx="5249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b="1" i="1" dirty="0">
                <a:solidFill>
                  <a:srgbClr val="4600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Благовещенск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0" y="2153645"/>
            <a:ext cx="10307782" cy="1057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49655" marR="1219200" lvl="0" indent="-6350" algn="ctr">
              <a:lnSpc>
                <a:spcPct val="112000"/>
              </a:lnSpc>
              <a:spcAft>
                <a:spcPts val="20"/>
              </a:spcAft>
            </a:pPr>
            <a:r>
              <a:rPr lang="ru-RU" sz="3200" b="1" i="1" dirty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Методические рекомендации </a:t>
            </a:r>
          </a:p>
          <a:p>
            <a:pPr marL="72390" marR="172085" lvl="0" indent="-6350" algn="ctr">
              <a:lnSpc>
                <a:spcPct val="112000"/>
              </a:lnSpc>
              <a:spcAft>
                <a:spcPts val="25"/>
              </a:spcAft>
            </a:pPr>
            <a:r>
              <a:rPr lang="ru-RU" sz="2400" b="1" i="1" dirty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организации самостоятельной внеаудиторной работы студентов.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175164" y="3586043"/>
            <a:ext cx="90885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kern="50" dirty="0">
                <a:solidFill>
                  <a:srgbClr val="460023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Тема «Подготовка информационного сообщения </a:t>
            </a:r>
            <a:r>
              <a:rPr lang="ru-RU" sz="2400" b="1" i="1" kern="50" dirty="0" smtClean="0">
                <a:solidFill>
                  <a:srgbClr val="460023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к уроку </a:t>
            </a:r>
            <a:r>
              <a:rPr lang="ru-RU" sz="2400" b="1" i="1" dirty="0" smtClean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sz="2400" b="1" i="1" dirty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процессе изучения психолого – педагогических дисциплин</a:t>
            </a:r>
            <a:r>
              <a:rPr lang="ru-RU" sz="2400" b="1" i="1" kern="50" dirty="0" smtClean="0">
                <a:solidFill>
                  <a:srgbClr val="460023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»</a:t>
            </a:r>
            <a:endParaRPr lang="ru-RU" dirty="0">
              <a:solidFill>
                <a:srgbClr val="4600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410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993205066"/>
              </p:ext>
            </p:extLst>
          </p:nvPr>
        </p:nvGraphicFramePr>
        <p:xfrm>
          <a:off x="814193" y="2267239"/>
          <a:ext cx="11114572" cy="34947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14193" y="692727"/>
            <a:ext cx="11114571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50" marR="33020" lvl="0" indent="-6350" algn="ctr">
              <a:lnSpc>
                <a:spcPct val="105000"/>
              </a:lnSpc>
              <a:spcAft>
                <a:spcPts val="570"/>
              </a:spcAft>
            </a:pPr>
            <a:r>
              <a:rPr kumimoji="0" lang="ru-RU" sz="2400" b="1" i="1" u="none" strike="noStrike" kern="1200" cap="none" spc="0" normalizeH="0" baseline="0" noProof="0" dirty="0">
                <a:ln>
                  <a:noFill/>
                </a:ln>
                <a:solidFill>
                  <a:srgbClr val="460023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Оценка формы самостоятельной работы 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460023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«</a:t>
            </a:r>
            <a:r>
              <a:rPr lang="ru-RU" sz="2400" b="1" i="1" kern="50" dirty="0" smtClean="0">
                <a:solidFill>
                  <a:srgbClr val="460023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информационное сообщение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460023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»</a:t>
            </a:r>
            <a:endParaRPr kumimoji="0" lang="ru-RU" sz="2400" b="0" i="1" u="none" strike="noStrike" kern="1200" cap="none" spc="0" normalizeH="0" baseline="0" noProof="0" dirty="0">
              <a:ln>
                <a:noFill/>
              </a:ln>
              <a:solidFill>
                <a:srgbClr val="460023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0" marR="36195" lvl="0" indent="0" algn="ctr" defTabSz="914400" rtl="0" eaLnBrk="1" fontAlgn="base" latinLnBrk="0" hangingPunct="1">
              <a:lnSpc>
                <a:spcPct val="105000"/>
              </a:lnSpc>
              <a:spcBef>
                <a:spcPts val="0"/>
              </a:spcBef>
              <a:spcAft>
                <a:spcPts val="20"/>
              </a:spcAft>
              <a:buClr>
                <a:srgbClr val="181717"/>
              </a:buClr>
              <a:buSzPts val="1050"/>
              <a:buFontTx/>
              <a:buNone/>
              <a:tabLst/>
              <a:defRPr/>
            </a:pPr>
            <a:endPara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srgbClr val="181717"/>
              </a:solidFill>
              <a:effectLst/>
              <a:uLnTx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3360" marR="36195" lvl="0" indent="-635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2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424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14193" y="1189973"/>
            <a:ext cx="11114572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36195" lvl="0" indent="0" algn="ctr" defTabSz="914400" rtl="0" eaLnBrk="1" fontAlgn="base" latinLnBrk="0" hangingPunct="1">
              <a:lnSpc>
                <a:spcPct val="105000"/>
              </a:lnSpc>
              <a:spcBef>
                <a:spcPts val="0"/>
              </a:spcBef>
              <a:spcAft>
                <a:spcPts val="20"/>
              </a:spcAft>
              <a:buClr>
                <a:srgbClr val="181717"/>
              </a:buClr>
              <a:buSzPts val="1050"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>
                <a:ln>
                  <a:noFill/>
                </a:ln>
                <a:solidFill>
                  <a:srgbClr val="46002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kumimoji="0" lang="ru-RU" sz="2400" b="1" i="1" u="none" strike="noStrike" kern="1200" cap="none" spc="0" normalizeH="0" baseline="0" noProof="0" dirty="0">
                <a:ln>
                  <a:noFill/>
                </a:ln>
                <a:solidFill>
                  <a:srgbClr val="46002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46002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Достоверность </a:t>
            </a:r>
            <a:r>
              <a:rPr kumimoji="0" lang="ru-RU" sz="2400" b="1" i="1" u="none" strike="noStrike" kern="1200" cap="none" spc="0" normalizeH="0" baseline="0" noProof="0" dirty="0">
                <a:ln>
                  <a:noFill/>
                </a:ln>
                <a:solidFill>
                  <a:srgbClr val="46002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информации в </a:t>
            </a:r>
            <a:r>
              <a:rPr lang="ru-RU" sz="2400" b="1" i="1" dirty="0" smtClean="0">
                <a:solidFill>
                  <a:srgbClr val="460023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сообщении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46002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400" b="1" i="1" u="none" strike="noStrike" kern="1200" cap="none" spc="0" normalizeH="0" baseline="0" noProof="0" dirty="0">
                <a:ln>
                  <a:noFill/>
                </a:ln>
                <a:solidFill>
                  <a:srgbClr val="46002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(точность, обоснованность, наличие ссылок на источники первичной информации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46002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):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srgbClr val="460023"/>
              </a:solidFill>
              <a:effectLst/>
              <a:uLnTx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665018" cy="6858000"/>
          </a:xfrm>
          <a:prstGeom prst="rect">
            <a:avLst/>
          </a:prstGeom>
          <a:solidFill>
            <a:srgbClr val="CC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9986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2175" y="5297098"/>
            <a:ext cx="1519825" cy="156090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379974" y="176981"/>
            <a:ext cx="25487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lang="ru-RU" sz="1400" b="1" i="1" dirty="0">
                <a:solidFill>
                  <a:srgbClr val="4600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№ </a:t>
            </a:r>
            <a:r>
              <a:rPr lang="ru-RU" sz="1400" b="1" i="1" dirty="0" smtClean="0">
                <a:solidFill>
                  <a:srgbClr val="4600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2в</a:t>
            </a:r>
            <a:endParaRPr lang="ru-RU" sz="1400" b="1" i="1" dirty="0">
              <a:solidFill>
                <a:srgbClr val="46002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914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800258761"/>
              </p:ext>
            </p:extLst>
          </p:nvPr>
        </p:nvGraphicFramePr>
        <p:xfrm>
          <a:off x="989556" y="1814945"/>
          <a:ext cx="10658512" cy="40973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989557" y="595745"/>
            <a:ext cx="10333972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50" marR="33020" lvl="0" indent="-6350" algn="ctr">
              <a:lnSpc>
                <a:spcPct val="105000"/>
              </a:lnSpc>
              <a:spcAft>
                <a:spcPts val="570"/>
              </a:spcAft>
            </a:pPr>
            <a:r>
              <a:rPr kumimoji="0" lang="ru-RU" sz="2400" b="1" i="1" u="none" strike="noStrike" kern="1200" cap="none" spc="0" normalizeH="0" baseline="0" noProof="0" dirty="0">
                <a:ln>
                  <a:noFill/>
                </a:ln>
                <a:solidFill>
                  <a:srgbClr val="460023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Оценка формы самостоятельной работы 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460023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«</a:t>
            </a:r>
            <a:r>
              <a:rPr lang="ru-RU" sz="2400" b="1" i="1" kern="50" dirty="0">
                <a:solidFill>
                  <a:srgbClr val="460023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информационного </a:t>
            </a:r>
            <a:r>
              <a:rPr lang="ru-RU" sz="2400" b="1" i="1" kern="50" dirty="0" smtClean="0">
                <a:solidFill>
                  <a:srgbClr val="460023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сообщения» </a:t>
            </a:r>
            <a:endParaRPr kumimoji="0" lang="ru-RU" sz="2400" b="0" i="1" u="none" strike="noStrike" kern="1200" cap="none" spc="0" normalizeH="0" baseline="0" noProof="0" dirty="0">
              <a:ln>
                <a:noFill/>
              </a:ln>
              <a:solidFill>
                <a:srgbClr val="460023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0" marR="36195" lvl="0" indent="0" algn="ctr" defTabSz="914400" rtl="0" eaLnBrk="1" fontAlgn="base" latinLnBrk="0" hangingPunct="1">
              <a:lnSpc>
                <a:spcPct val="105000"/>
              </a:lnSpc>
              <a:spcBef>
                <a:spcPts val="0"/>
              </a:spcBef>
              <a:spcAft>
                <a:spcPts val="20"/>
              </a:spcAft>
              <a:buClr>
                <a:srgbClr val="181717"/>
              </a:buClr>
              <a:buSzPts val="1050"/>
              <a:buFontTx/>
              <a:buNone/>
              <a:tabLst/>
              <a:defRPr/>
            </a:pPr>
            <a:endPara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srgbClr val="181717"/>
              </a:solidFill>
              <a:effectLst/>
              <a:uLnTx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3360" marR="36195" lvl="0" indent="-635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2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424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09019" y="1106130"/>
            <a:ext cx="8450826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36195" lvl="0" indent="0" algn="ctr" defTabSz="914400" rtl="0" eaLnBrk="1" fontAlgn="base" latinLnBrk="0" hangingPunct="1">
              <a:lnSpc>
                <a:spcPct val="105000"/>
              </a:lnSpc>
              <a:spcBef>
                <a:spcPts val="0"/>
              </a:spcBef>
              <a:spcAft>
                <a:spcPts val="20"/>
              </a:spcAft>
              <a:buClr>
                <a:srgbClr val="181717"/>
              </a:buClr>
              <a:buSzPts val="1050"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46002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IV</a:t>
            </a:r>
            <a:r>
              <a:rPr kumimoji="0" lang="ru-RU" sz="2400" b="1" i="1" u="none" strike="noStrike" kern="1200" cap="none" spc="0" normalizeH="0" baseline="0" noProof="0" dirty="0">
                <a:ln>
                  <a:noFill/>
                </a:ln>
                <a:solidFill>
                  <a:srgbClr val="46002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46002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Необходимость </a:t>
            </a:r>
            <a:r>
              <a:rPr kumimoji="0" lang="ru-RU" sz="2400" b="1" i="1" u="none" strike="noStrike" kern="1200" cap="none" spc="0" normalizeH="0" baseline="0" noProof="0" dirty="0">
                <a:ln>
                  <a:noFill/>
                </a:ln>
                <a:solidFill>
                  <a:srgbClr val="46002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достаточность информации: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665018" cy="6858000"/>
          </a:xfrm>
          <a:prstGeom prst="rect">
            <a:avLst/>
          </a:prstGeom>
          <a:solidFill>
            <a:srgbClr val="CC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9986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2175" y="5297098"/>
            <a:ext cx="1519825" cy="156090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306232" y="147484"/>
            <a:ext cx="26252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lang="ru-RU" sz="1400" b="1" i="1" dirty="0">
                <a:solidFill>
                  <a:srgbClr val="4600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№ </a:t>
            </a:r>
            <a:r>
              <a:rPr lang="ru-RU" sz="1400" b="1" i="1" dirty="0" smtClean="0">
                <a:solidFill>
                  <a:srgbClr val="4600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2г</a:t>
            </a:r>
            <a:endParaRPr lang="ru-RU" sz="1400" b="1" i="1" dirty="0">
              <a:solidFill>
                <a:srgbClr val="46002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566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81027"/>
            <a:ext cx="2079321" cy="360415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618509" y="304800"/>
            <a:ext cx="68683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b="1" i="1" dirty="0">
                <a:solidFill>
                  <a:srgbClr val="4600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62546" y="889575"/>
            <a:ext cx="10252364" cy="596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40005" lvl="0" indent="-342900" algn="just" fontAlgn="base">
              <a:lnSpc>
                <a:spcPct val="103000"/>
              </a:lnSpc>
              <a:spcAft>
                <a:spcPts val="190"/>
              </a:spcAft>
              <a:buClr>
                <a:srgbClr val="000000"/>
              </a:buClr>
              <a:buSzPts val="1400"/>
              <a:buFont typeface="Wingdings" panose="05000000000000000000" pitchFamily="2" charset="2"/>
              <a:buChar char="Ø"/>
            </a:pPr>
            <a:r>
              <a:rPr lang="ru-RU" sz="2000" b="1" i="1" dirty="0">
                <a:solidFill>
                  <a:srgbClr val="460023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Борикова Л.В., Виноградова Н.А. Пишем реферат, доклад, выпускную квалификационную работу: </a:t>
            </a:r>
            <a:r>
              <a:rPr lang="ru-RU" sz="2000" i="1" dirty="0">
                <a:solidFill>
                  <a:srgbClr val="460023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Учеб. пособ. М., 2000.  </a:t>
            </a:r>
            <a:endParaRPr lang="ru-RU" sz="2000" i="1" dirty="0" smtClean="0">
              <a:solidFill>
                <a:srgbClr val="460023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40005" lvl="0" indent="-342900" algn="just" fontAlgn="base">
              <a:lnSpc>
                <a:spcPct val="103000"/>
              </a:lnSpc>
              <a:spcAft>
                <a:spcPts val="190"/>
              </a:spcAft>
              <a:buClr>
                <a:srgbClr val="000000"/>
              </a:buClr>
              <a:buSzPts val="1400"/>
              <a:buFont typeface="Wingdings" panose="05000000000000000000" pitchFamily="2" charset="2"/>
              <a:buChar char="Ø"/>
            </a:pPr>
            <a:r>
              <a:rPr lang="ru-RU" sz="2000" b="1" i="1" dirty="0" smtClean="0">
                <a:solidFill>
                  <a:srgbClr val="460023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Виноградова </a:t>
            </a:r>
            <a:r>
              <a:rPr lang="ru-RU" sz="2000" b="1" i="1" dirty="0">
                <a:solidFill>
                  <a:srgbClr val="460023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Н.А. Методические рекомендации по выполнению письменных работ.</a:t>
            </a:r>
            <a:r>
              <a:rPr lang="ru-RU" sz="2000" i="1" dirty="0">
                <a:solidFill>
                  <a:srgbClr val="460023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М., 1999. </a:t>
            </a:r>
            <a:endParaRPr lang="ru-RU" sz="2000" i="1" dirty="0" smtClean="0">
              <a:solidFill>
                <a:srgbClr val="460023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40005" lvl="0" indent="-342900" algn="just" fontAlgn="base">
              <a:lnSpc>
                <a:spcPct val="103000"/>
              </a:lnSpc>
              <a:spcAft>
                <a:spcPts val="190"/>
              </a:spcAft>
              <a:buClr>
                <a:srgbClr val="000000"/>
              </a:buClr>
              <a:buSzPts val="1400"/>
              <a:buFont typeface="Wingdings" panose="05000000000000000000" pitchFamily="2" charset="2"/>
              <a:buChar char="Ø"/>
            </a:pPr>
            <a:r>
              <a:rPr lang="ru-RU" sz="2000" b="1" i="1" dirty="0">
                <a:solidFill>
                  <a:srgbClr val="460023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Загашев И.О., Заир — Бек С.И. Критическое мышление: технологии развития. </a:t>
            </a:r>
            <a:r>
              <a:rPr lang="ru-RU" sz="2000" i="1" dirty="0">
                <a:solidFill>
                  <a:srgbClr val="460023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Спб, 2003. </a:t>
            </a:r>
          </a:p>
          <a:p>
            <a:pPr marL="342900" marR="40005" lvl="0" indent="-342900" algn="just" fontAlgn="base">
              <a:lnSpc>
                <a:spcPct val="103000"/>
              </a:lnSpc>
              <a:spcAft>
                <a:spcPts val="190"/>
              </a:spcAft>
              <a:buClr>
                <a:srgbClr val="000000"/>
              </a:buClr>
              <a:buSzPts val="1400"/>
              <a:buFont typeface="Wingdings" panose="05000000000000000000" pitchFamily="2" charset="2"/>
              <a:buChar char="Ø"/>
            </a:pPr>
            <a:r>
              <a:rPr lang="ru-RU" sz="2000" b="1" i="1" dirty="0">
                <a:solidFill>
                  <a:srgbClr val="460023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Измайлова М.А. Организация внеаудиторной самостоятельной работы студентов: Методическое пособие. </a:t>
            </a:r>
            <a:r>
              <a:rPr lang="ru-RU" sz="2000" i="1" dirty="0">
                <a:solidFill>
                  <a:srgbClr val="460023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М.: Издательско-торговая корпорация «Дашков и К°», 2008. </a:t>
            </a:r>
            <a:endParaRPr lang="ru-RU" sz="2000" i="1" dirty="0" smtClean="0">
              <a:solidFill>
                <a:srgbClr val="460023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40005" lvl="0" indent="-342900" algn="just" fontAlgn="base">
              <a:lnSpc>
                <a:spcPct val="103000"/>
              </a:lnSpc>
              <a:spcAft>
                <a:spcPts val="190"/>
              </a:spcAft>
              <a:buClr>
                <a:srgbClr val="000000"/>
              </a:buClr>
              <a:buSzPts val="1400"/>
              <a:buFont typeface="Wingdings" panose="05000000000000000000" pitchFamily="2" charset="2"/>
              <a:buChar char="Ø"/>
            </a:pPr>
            <a:r>
              <a:rPr lang="ru-RU" sz="2000" b="1" i="1" dirty="0">
                <a:solidFill>
                  <a:srgbClr val="460023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Ковалевский, И. Организация самостоятельной работы студента /И Ковалевский  </a:t>
            </a:r>
            <a:r>
              <a:rPr lang="ru-RU" sz="2000" i="1" dirty="0">
                <a:solidFill>
                  <a:srgbClr val="460023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Высшее образование в России №1. – 2000. – </a:t>
            </a:r>
            <a:r>
              <a:rPr lang="ru-RU" sz="2000" i="1" dirty="0" smtClean="0">
                <a:solidFill>
                  <a:srgbClr val="460023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С.114-115.</a:t>
            </a:r>
          </a:p>
          <a:p>
            <a:pPr marL="342900" marR="40005" lvl="0" indent="-342900" algn="just" fontAlgn="base">
              <a:lnSpc>
                <a:spcPct val="103000"/>
              </a:lnSpc>
              <a:spcAft>
                <a:spcPts val="190"/>
              </a:spcAft>
              <a:buClr>
                <a:srgbClr val="000000"/>
              </a:buClr>
              <a:buSzPts val="1400"/>
              <a:buFont typeface="Wingdings" panose="05000000000000000000" pitchFamily="2" charset="2"/>
              <a:buChar char="Ø"/>
            </a:pPr>
            <a:r>
              <a:rPr lang="ru-RU" sz="2000" b="1" i="1" dirty="0" smtClean="0">
                <a:solidFill>
                  <a:srgbClr val="460023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Куклина</a:t>
            </a:r>
            <a:r>
              <a:rPr lang="ru-RU" sz="2000" b="1" i="1" dirty="0">
                <a:solidFill>
                  <a:srgbClr val="460023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Е. Н. Основы учебно-исследовательской деятельности : учебное пособие для среднего профессионального образования </a:t>
            </a:r>
            <a:r>
              <a:rPr lang="ru-RU" sz="2000" i="1" dirty="0">
                <a:solidFill>
                  <a:srgbClr val="460023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 Е. Н. Куклина, М. А. Мазниченко, И. А. Мушкина. — 2-е изд., испр. и доп. — Москва : Издательство Юрайт, 2018. — 235 с. — (Профессиональное образование). — ISBN 978-5-534-08818-2. — Текст : электронный // ЭБС Юрайт [сайт]. — URL: https://urait.ru/bcode/426581 (дата обращения: 05.12.2019). </a:t>
            </a:r>
            <a:r>
              <a:rPr lang="ru-RU" sz="2000" b="1" i="1" dirty="0" smtClean="0">
                <a:solidFill>
                  <a:srgbClr val="460023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000" b="1" i="1" dirty="0" smtClean="0">
                <a:solidFill>
                  <a:srgbClr val="4600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 smtClean="0">
              <a:solidFill>
                <a:srgbClr val="460023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40005" lvl="0" indent="-342900" algn="just" fontAlgn="base">
              <a:lnSpc>
                <a:spcPct val="103000"/>
              </a:lnSpc>
              <a:spcAft>
                <a:spcPts val="190"/>
              </a:spcAft>
              <a:buClr>
                <a:srgbClr val="000000"/>
              </a:buClr>
              <a:buSzPts val="1400"/>
              <a:buFont typeface="Wingdings" panose="05000000000000000000" pitchFamily="2" charset="2"/>
              <a:buChar char="Ø"/>
            </a:pPr>
            <a:r>
              <a:rPr lang="ru-RU" sz="2000" b="1" i="1" dirty="0" smtClean="0">
                <a:solidFill>
                  <a:srgbClr val="4600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Культура </a:t>
            </a:r>
            <a:r>
              <a:rPr lang="ru-RU" sz="2000" b="1" i="1" dirty="0">
                <a:solidFill>
                  <a:srgbClr val="4600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устной и письменной речи делового человека: Справочник. </a:t>
            </a:r>
            <a:r>
              <a:rPr lang="ru-RU" sz="2000" i="1" dirty="0">
                <a:solidFill>
                  <a:srgbClr val="4600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М., Флинта, Наука, 1997.</a:t>
            </a:r>
          </a:p>
          <a:p>
            <a:pPr marR="40005" lvl="0" algn="just" fontAlgn="base">
              <a:lnSpc>
                <a:spcPct val="103000"/>
              </a:lnSpc>
              <a:spcAft>
                <a:spcPts val="190"/>
              </a:spcAft>
              <a:buClr>
                <a:srgbClr val="000000"/>
              </a:buClr>
              <a:buSzPts val="1400"/>
            </a:pPr>
            <a:endParaRPr lang="ru-RU" sz="2000" i="1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071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81027"/>
            <a:ext cx="2079321" cy="360415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48691" y="304800"/>
            <a:ext cx="10390909" cy="60160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18415" lvl="0" indent="-342900" algn="just" fontAlgn="base">
              <a:lnSpc>
                <a:spcPct val="105000"/>
              </a:lnSpc>
              <a:buClr>
                <a:srgbClr val="181717"/>
              </a:buClr>
              <a:buSzPts val="900"/>
              <a:buFont typeface="Wingdings" panose="05000000000000000000" pitchFamily="2" charset="2"/>
              <a:buChar char="Ø"/>
            </a:pPr>
            <a:r>
              <a:rPr lang="ru-RU" sz="2000" b="1" i="1" dirty="0" smtClean="0">
                <a:solidFill>
                  <a:srgbClr val="460023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Онушкин </a:t>
            </a:r>
            <a:r>
              <a:rPr lang="ru-RU" sz="2000" b="1" i="1" dirty="0">
                <a:solidFill>
                  <a:srgbClr val="460023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В. Г., Огарев Е. И. Образование взрослых: междисциплинарный словарь терминологии. </a:t>
            </a:r>
            <a:r>
              <a:rPr lang="ru-RU" sz="2000" i="1" dirty="0">
                <a:solidFill>
                  <a:srgbClr val="460023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Спб.; Воронеж, 1995. 232 с</a:t>
            </a:r>
            <a:r>
              <a:rPr lang="ru-RU" sz="2000" i="1" dirty="0" smtClean="0">
                <a:solidFill>
                  <a:srgbClr val="460023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i="1" dirty="0" smtClean="0">
              <a:solidFill>
                <a:srgbClr val="460023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40005" lvl="0" indent="-342900" algn="just" fontAlgn="base">
              <a:lnSpc>
                <a:spcPct val="103000"/>
              </a:lnSpc>
              <a:spcAft>
                <a:spcPts val="190"/>
              </a:spcAft>
              <a:buClr>
                <a:srgbClr val="000000"/>
              </a:buClr>
              <a:buSzPts val="1400"/>
              <a:buFont typeface="Wingdings" panose="05000000000000000000" pitchFamily="2" charset="2"/>
              <a:buChar char="Ø"/>
            </a:pPr>
            <a:r>
              <a:rPr lang="ru-RU" sz="2000" b="1" i="1" dirty="0" smtClean="0">
                <a:solidFill>
                  <a:srgbClr val="460023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Плотникова </a:t>
            </a:r>
            <a:r>
              <a:rPr lang="ru-RU" sz="2000" b="1" i="1" dirty="0">
                <a:solidFill>
                  <a:srgbClr val="460023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О. Самостоятельная работа студентов: деятельностный подход  </a:t>
            </a:r>
            <a:r>
              <a:rPr lang="ru-RU" sz="2000" i="1" dirty="0">
                <a:solidFill>
                  <a:srgbClr val="460023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Высшее образование в России. – 2005. – №1. – С. 140- 143. </a:t>
            </a:r>
          </a:p>
          <a:p>
            <a:pPr marL="342900" marR="40005" lvl="0" indent="-342900" algn="just" fontAlgn="base">
              <a:lnSpc>
                <a:spcPct val="103000"/>
              </a:lnSpc>
              <a:spcAft>
                <a:spcPts val="190"/>
              </a:spcAft>
              <a:buClr>
                <a:srgbClr val="000000"/>
              </a:buClr>
              <a:buSzPts val="1400"/>
              <a:buFont typeface="Wingdings" panose="05000000000000000000" pitchFamily="2" charset="2"/>
              <a:buChar char="Ø"/>
            </a:pPr>
            <a:r>
              <a:rPr lang="ru-RU" sz="2000" b="1" i="1" dirty="0">
                <a:solidFill>
                  <a:srgbClr val="460023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Портных В. О воспитании самостоятельности студентов </a:t>
            </a:r>
            <a:r>
              <a:rPr lang="ru-RU" sz="2000" i="1" dirty="0">
                <a:solidFill>
                  <a:srgbClr val="460023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Высшее образование в России. – 2006. –№7. – С.155-157. </a:t>
            </a:r>
          </a:p>
          <a:p>
            <a:pPr marL="342900" marR="40005" lvl="0" indent="-342900" algn="just" fontAlgn="base">
              <a:lnSpc>
                <a:spcPct val="103000"/>
              </a:lnSpc>
              <a:spcAft>
                <a:spcPts val="190"/>
              </a:spcAft>
              <a:buClr>
                <a:srgbClr val="000000"/>
              </a:buClr>
              <a:buSzPts val="1400"/>
              <a:buFont typeface="Wingdings" panose="05000000000000000000" pitchFamily="2" charset="2"/>
              <a:buChar char="Ø"/>
            </a:pPr>
            <a:r>
              <a:rPr lang="ru-RU" sz="2000" b="1" i="1" dirty="0">
                <a:solidFill>
                  <a:srgbClr val="460023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Росина Н. Организация СРС в контексте инновационного образования </a:t>
            </a:r>
            <a:r>
              <a:rPr lang="ru-RU" sz="2000" i="1" dirty="0">
                <a:solidFill>
                  <a:srgbClr val="460023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Высшее образование в России. – 2006. – №7. – С.109-114. </a:t>
            </a:r>
          </a:p>
          <a:p>
            <a:pPr marL="342900" marR="40005" lvl="0" indent="-342900" algn="just" fontAlgn="base">
              <a:lnSpc>
                <a:spcPct val="103000"/>
              </a:lnSpc>
              <a:spcAft>
                <a:spcPts val="190"/>
              </a:spcAft>
              <a:buClr>
                <a:srgbClr val="000000"/>
              </a:buClr>
              <a:buSzPts val="1400"/>
              <a:buFont typeface="Wingdings" panose="05000000000000000000" pitchFamily="2" charset="2"/>
              <a:buChar char="Ø"/>
            </a:pPr>
            <a:r>
              <a:rPr lang="ru-RU" sz="2000" b="1" i="1" dirty="0">
                <a:solidFill>
                  <a:srgbClr val="460023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Рубаник А., Большаков Г., Тельных Н. Самостоятельная работа студентов </a:t>
            </a:r>
            <a:r>
              <a:rPr lang="ru-RU" sz="2000" i="1" dirty="0">
                <a:solidFill>
                  <a:srgbClr val="460023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Высшее образование в России. – 2005. – №6. – С.120-124. </a:t>
            </a:r>
          </a:p>
          <a:p>
            <a:pPr marL="342900" marR="40005" lvl="0" indent="-342900" algn="just" fontAlgn="base">
              <a:lnSpc>
                <a:spcPct val="103000"/>
              </a:lnSpc>
              <a:spcAft>
                <a:spcPts val="190"/>
              </a:spcAft>
              <a:buClr>
                <a:srgbClr val="000000"/>
              </a:buClr>
              <a:buSzPts val="1400"/>
              <a:buFont typeface="Wingdings" panose="05000000000000000000" pitchFamily="2" charset="2"/>
              <a:buChar char="Ø"/>
            </a:pPr>
            <a:r>
              <a:rPr lang="ru-RU" sz="2000" b="1" i="1" dirty="0" smtClean="0">
                <a:solidFill>
                  <a:srgbClr val="460023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Черная</a:t>
            </a:r>
            <a:r>
              <a:rPr lang="ru-RU" sz="2000" b="1" i="1" dirty="0">
                <a:solidFill>
                  <a:srgbClr val="460023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А.В. Организация самостоятельной работы студентов по психолого-педагогическим дисциплинам: электронный учебник </a:t>
            </a:r>
            <a:r>
              <a:rPr lang="ru-RU" sz="2000" i="1" dirty="0">
                <a:solidFill>
                  <a:srgbClr val="460023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[Электронный ресурс] / А.В.Черная, Е.А. Чекунова, Е.И. Погорелова.– Ростов-на-Дону: Южный федеральный университет, 2010. – 200 с</a:t>
            </a:r>
            <a:r>
              <a:rPr lang="ru-RU" sz="2000" i="1" dirty="0" smtClean="0">
                <a:solidFill>
                  <a:srgbClr val="460023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i="1" dirty="0">
              <a:solidFill>
                <a:srgbClr val="460023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40005" lvl="0" indent="-342900" algn="just" fontAlgn="base">
              <a:lnSpc>
                <a:spcPct val="103000"/>
              </a:lnSpc>
              <a:spcAft>
                <a:spcPts val="190"/>
              </a:spcAft>
              <a:buClr>
                <a:srgbClr val="000000"/>
              </a:buClr>
              <a:buSzPts val="1400"/>
              <a:buFont typeface="Wingdings" panose="05000000000000000000" pitchFamily="2" charset="2"/>
              <a:buChar char="Ø"/>
            </a:pPr>
            <a:r>
              <a:rPr lang="ru-RU" sz="2000" b="1" i="1" dirty="0" smtClean="0">
                <a:solidFill>
                  <a:srgbClr val="460023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Чернилевский </a:t>
            </a:r>
            <a:r>
              <a:rPr lang="ru-RU" sz="2000" b="1" i="1" dirty="0">
                <a:solidFill>
                  <a:srgbClr val="460023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Д.В. Дидактические технологии в высшей школе. </a:t>
            </a:r>
            <a:r>
              <a:rPr lang="ru-RU" sz="2000" i="1" dirty="0">
                <a:solidFill>
                  <a:srgbClr val="460023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М., 2002. </a:t>
            </a:r>
          </a:p>
          <a:p>
            <a:pPr marL="342900" marR="40005" lvl="0" indent="-342900" algn="just" fontAlgn="base">
              <a:lnSpc>
                <a:spcPct val="103000"/>
              </a:lnSpc>
              <a:spcAft>
                <a:spcPts val="190"/>
              </a:spcAft>
              <a:buClr>
                <a:srgbClr val="000000"/>
              </a:buClr>
              <a:buSzPts val="1400"/>
              <a:buFont typeface="Wingdings" panose="05000000000000000000" pitchFamily="2" charset="2"/>
              <a:buChar char="Ø"/>
            </a:pPr>
            <a:endParaRPr lang="ru-RU" sz="2000" i="1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40005" lvl="0" indent="-342900" algn="just" fontAlgn="base">
              <a:lnSpc>
                <a:spcPct val="103000"/>
              </a:lnSpc>
              <a:spcAft>
                <a:spcPts val="190"/>
              </a:spcAft>
              <a:buClr>
                <a:srgbClr val="000000"/>
              </a:buClr>
              <a:buSzPts val="1400"/>
              <a:buFont typeface="Wingdings" panose="05000000000000000000" pitchFamily="2" charset="2"/>
              <a:buChar char="Ø"/>
            </a:pPr>
            <a:endParaRPr lang="ru-RU" sz="200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40005" lvl="0" indent="-342900" algn="just" fontAlgn="base">
              <a:lnSpc>
                <a:spcPct val="103000"/>
              </a:lnSpc>
              <a:spcAft>
                <a:spcPts val="190"/>
              </a:spcAft>
              <a:buClr>
                <a:srgbClr val="000000"/>
              </a:buClr>
              <a:buSzPts val="1400"/>
              <a:buFont typeface="Wingdings" panose="05000000000000000000" pitchFamily="2" charset="2"/>
              <a:buChar char="Ø"/>
            </a:pPr>
            <a:endParaRPr lang="ru-RU" sz="2000" i="1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4043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06582" cy="6858000"/>
          </a:xfrm>
          <a:prstGeom prst="rect">
            <a:avLst/>
          </a:prstGeom>
          <a:solidFill>
            <a:srgbClr val="CC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052186" y="475989"/>
            <a:ext cx="10809962" cy="14852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27305" lvl="0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3200" b="1" i="1" dirty="0" smtClean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Цель </a:t>
            </a:r>
            <a:r>
              <a:rPr lang="ru-RU" sz="3200" b="1" i="1" dirty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самостоятельной работы: </a:t>
            </a:r>
            <a:r>
              <a:rPr lang="ru-RU" sz="2800" i="1" dirty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расширение научного кругозора, овладение методами теоретического исследования, развитие самостоятельности мышления студента.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986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4327" y="4282551"/>
            <a:ext cx="2507673" cy="257544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25782" y="2563091"/>
            <a:ext cx="75091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dirty="0" smtClean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Подготовка</a:t>
            </a:r>
            <a:r>
              <a:rPr lang="ru-RU" sz="28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i="1" kern="50" dirty="0" smtClean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800" b="1" i="1" kern="50" dirty="0" smtClean="0">
                <a:solidFill>
                  <a:srgbClr val="460023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нформационного сообщения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1052187" y="3086311"/>
            <a:ext cx="809181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50" indent="450215" algn="just">
              <a:spcBef>
                <a:spcPts val="600"/>
              </a:spcBef>
              <a:spcAft>
                <a:spcPts val="0"/>
              </a:spcAft>
            </a:pPr>
            <a:r>
              <a:rPr lang="ru-RU" dirty="0" smtClean="0"/>
              <a:t> </a:t>
            </a:r>
            <a:r>
              <a:rPr lang="ru-RU" sz="2800" i="1" dirty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800" i="1" dirty="0" smtClean="0">
                <a:solidFill>
                  <a:srgbClr val="4600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800" i="1" dirty="0" smtClean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вид </a:t>
            </a:r>
            <a:r>
              <a:rPr lang="ru-RU" sz="2800" i="1" dirty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вне­аудиторной самостоятельной работы по подготовке небольшого по объёму устного сообщения для озвучивания на семинаре, практическом занятии. Сообщаемая информация носит характер уточнения или обобщения, несёт новизну, отражает современ­ный взгляд по определённым проблемам.</a:t>
            </a:r>
            <a:endParaRPr lang="ru-RU" sz="2800" i="1" dirty="0">
              <a:solidFill>
                <a:srgbClr val="460023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endParaRPr lang="ru-RU" sz="2800" i="1" dirty="0">
              <a:solidFill>
                <a:srgbClr val="46002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9034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06582" cy="6858000"/>
          </a:xfrm>
          <a:prstGeom prst="rect">
            <a:avLst/>
          </a:prstGeom>
          <a:solidFill>
            <a:srgbClr val="CC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887794" y="398206"/>
            <a:ext cx="9040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Сообщение отличается от докладов и </a:t>
            </a:r>
            <a:r>
              <a:rPr lang="ru-RU" sz="2800" b="1" i="1" dirty="0" smtClean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рефератов … </a:t>
            </a:r>
            <a:endParaRPr lang="ru-RU" sz="2800" b="1" i="1" dirty="0">
              <a:solidFill>
                <a:srgbClr val="460023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0245" y="1271187"/>
            <a:ext cx="8212142" cy="5257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636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81316" y="766916"/>
            <a:ext cx="96601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>
                <a:ln>
                  <a:noFill/>
                </a:ln>
                <a:solidFill>
                  <a:srgbClr val="460023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Планируемые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460023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результаты</a:t>
            </a:r>
            <a:r>
              <a:rPr kumimoji="0" lang="ru-RU" sz="2800" b="1" i="1" u="none" strike="noStrike" kern="1200" cap="none" spc="0" normalizeH="0" noProof="0" dirty="0" smtClean="0">
                <a:ln>
                  <a:noFill/>
                </a:ln>
                <a:solidFill>
                  <a:srgbClr val="460023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460023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самостоятельной </a:t>
            </a:r>
            <a:r>
              <a:rPr kumimoji="0" lang="ru-RU" sz="2800" b="1" i="1" u="none" strike="noStrike" kern="1200" cap="none" spc="0" normalizeH="0" baseline="0" noProof="0" dirty="0">
                <a:ln>
                  <a:noFill/>
                </a:ln>
                <a:solidFill>
                  <a:srgbClr val="460023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работы: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217839"/>
              </p:ext>
            </p:extLst>
          </p:nvPr>
        </p:nvGraphicFramePr>
        <p:xfrm>
          <a:off x="899653" y="1410630"/>
          <a:ext cx="10959837" cy="44096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9671">
                  <a:extLst>
                    <a:ext uri="{9D8B030D-6E8A-4147-A177-3AD203B41FA5}">
                      <a16:colId xmlns:a16="http://schemas.microsoft.com/office/drawing/2014/main" val="2884446940"/>
                    </a:ext>
                  </a:extLst>
                </a:gridCol>
                <a:gridCol w="10080166">
                  <a:extLst>
                    <a:ext uri="{9D8B030D-6E8A-4147-A177-3AD203B41FA5}">
                      <a16:colId xmlns:a16="http://schemas.microsoft.com/office/drawing/2014/main" val="3419499445"/>
                    </a:ext>
                  </a:extLst>
                </a:gridCol>
              </a:tblGrid>
              <a:tr h="1397153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1)</a:t>
                      </a:r>
                      <a:endParaRPr lang="ru-RU" sz="2800" b="1" i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46002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0" i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       правильно вести записи, располагать материал таким образом, чтобы его легче было запомнить, дополнить при необходимости;</a:t>
                      </a:r>
                      <a:endParaRPr lang="ru-RU" sz="2800" b="0" i="1" dirty="0" smtClean="0"/>
                    </a:p>
                  </a:txBody>
                  <a:tcPr>
                    <a:solidFill>
                      <a:srgbClr val="46002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7786934"/>
                  </a:ext>
                </a:extLst>
              </a:tr>
              <a:tr h="614113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2)</a:t>
                      </a:r>
                      <a:endParaRPr lang="ru-RU" sz="2800" b="1" i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54002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формулировать мысли, структурировать информацию; </a:t>
                      </a:r>
                    </a:p>
                  </a:txBody>
                  <a:tcPr>
                    <a:solidFill>
                      <a:srgbClr val="54002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1451250"/>
                  </a:ext>
                </a:extLst>
              </a:tr>
              <a:tr h="1397153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3)</a:t>
                      </a:r>
                      <a:endParaRPr lang="ru-RU" sz="2800" b="1" i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6C003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использовать основные понятия, выделять причинно-следственные связи, иллюстрировать опыт соответствующими примерами; </a:t>
                      </a:r>
                    </a:p>
                  </a:txBody>
                  <a:tcPr>
                    <a:solidFill>
                      <a:srgbClr val="6C003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9562730"/>
                  </a:ext>
                </a:extLst>
              </a:tr>
              <a:tr h="1001270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4)</a:t>
                      </a:r>
                      <a:endParaRPr lang="ru-RU" sz="2800" b="1" i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C00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способность логически верно, аргументированно и ясно строить устную и письменную речь, делать свои выводы.</a:t>
                      </a:r>
                      <a:endParaRPr kumimoji="0" lang="ru-RU" sz="28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C00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763814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9504218" y="271857"/>
            <a:ext cx="2355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1" u="none" strike="noStrike" kern="1200" cap="none" spc="0" normalizeH="0" baseline="0" noProof="0" dirty="0">
                <a:ln>
                  <a:noFill/>
                </a:ln>
                <a:solidFill>
                  <a:srgbClr val="460023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Таблица № </a:t>
            </a:r>
            <a:r>
              <a:rPr lang="ru-RU" sz="1400" b="1" i="1" dirty="0">
                <a:solidFill>
                  <a:srgbClr val="4600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kumimoji="0" lang="ru-RU" sz="1400" b="1" i="1" u="none" strike="noStrike" kern="1200" cap="none" spc="0" normalizeH="0" baseline="0" noProof="0" dirty="0">
              <a:ln>
                <a:noFill/>
              </a:ln>
              <a:solidFill>
                <a:srgbClr val="460023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706582" cy="6858000"/>
          </a:xfrm>
          <a:prstGeom prst="rect">
            <a:avLst/>
          </a:prstGeom>
          <a:solidFill>
            <a:srgbClr val="CC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986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2175" y="5297098"/>
            <a:ext cx="1519825" cy="1560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44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65018" cy="6858000"/>
          </a:xfrm>
          <a:prstGeom prst="rect">
            <a:avLst/>
          </a:prstGeom>
          <a:solidFill>
            <a:srgbClr val="CC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983672" y="332509"/>
            <a:ext cx="83789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dirty="0" smtClean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Регламент </a:t>
            </a:r>
            <a:r>
              <a:rPr lang="ru-RU" sz="2800" b="1" i="1" dirty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времени на озвучивание </a:t>
            </a:r>
            <a:r>
              <a:rPr lang="ru-RU" sz="2800" b="1" i="1" dirty="0" smtClean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сообщения  </a:t>
            </a:r>
            <a:r>
              <a:rPr lang="ru-RU" sz="2800" b="1" i="1" dirty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  </a:t>
            </a:r>
            <a:r>
              <a:rPr lang="ru-RU" sz="2800" i="1" dirty="0" smtClean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 </a:t>
            </a:r>
            <a:r>
              <a:rPr lang="ru-RU" sz="2800" i="1" dirty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 мин</a:t>
            </a:r>
            <a:endParaRPr lang="ru-RU" sz="2800" i="1" dirty="0">
              <a:solidFill>
                <a:srgbClr val="460023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46910" y="1759527"/>
            <a:ext cx="6624882" cy="54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3360" marR="36195" lvl="0" indent="-6350" algn="ctr">
              <a:lnSpc>
                <a:spcPct val="105000"/>
              </a:lnSpc>
              <a:spcAft>
                <a:spcPts val="20"/>
              </a:spcAft>
            </a:pPr>
            <a:r>
              <a:rPr lang="ru-RU" sz="2800" b="1" i="1" dirty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Выполнение </a:t>
            </a:r>
            <a:r>
              <a:rPr lang="ru-RU" sz="2800" b="1" i="1" dirty="0" smtClean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задания</a:t>
            </a:r>
            <a:r>
              <a:rPr lang="ru-RU" sz="2800" b="1" dirty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 smtClean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студентом: </a:t>
            </a:r>
            <a:endParaRPr lang="ru-RU" sz="2800" b="1" i="1" dirty="0">
              <a:solidFill>
                <a:srgbClr val="46002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83672" y="2312884"/>
            <a:ext cx="10958945" cy="42279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54050" marR="40005" lvl="0" indent="443230" algn="just">
              <a:lnSpc>
                <a:spcPct val="103000"/>
              </a:lnSpc>
              <a:spcAft>
                <a:spcPts val="305"/>
              </a:spcAft>
            </a:pPr>
            <a:r>
              <a:rPr lang="ru-RU" sz="2800" i="1" dirty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800" dirty="0" smtClean="0"/>
              <a:t>         </a:t>
            </a:r>
            <a:r>
              <a:rPr lang="ru-RU" sz="2800" i="1" dirty="0" smtClean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собрать </a:t>
            </a:r>
            <a:r>
              <a:rPr lang="ru-RU" sz="2800" i="1" dirty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изучить литературу по теме; </a:t>
            </a:r>
          </a:p>
          <a:p>
            <a:pPr marL="654050" marR="516255" lvl="0" indent="443230" algn="just">
              <a:lnSpc>
                <a:spcPct val="103000"/>
              </a:lnSpc>
              <a:spcAft>
                <a:spcPts val="190"/>
              </a:spcAft>
            </a:pPr>
            <a:r>
              <a:rPr lang="ru-RU" sz="2800" i="1" dirty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 </a:t>
            </a:r>
            <a:r>
              <a:rPr lang="ru-RU" sz="2800" i="1" dirty="0" smtClean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составить </a:t>
            </a:r>
            <a:r>
              <a:rPr lang="ru-RU" sz="2800" i="1" dirty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план или графическую структуру сообщения; </a:t>
            </a:r>
            <a:r>
              <a:rPr lang="ru-RU" sz="2800" i="1" dirty="0">
                <a:solidFill>
                  <a:srgbClr val="460023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ru-RU" sz="2800" i="1" dirty="0">
              <a:solidFill>
                <a:srgbClr val="46002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54050" marR="516255" lvl="0" indent="443230" algn="just">
              <a:lnSpc>
                <a:spcPct val="103000"/>
              </a:lnSpc>
              <a:spcAft>
                <a:spcPts val="190"/>
              </a:spcAft>
            </a:pPr>
            <a:r>
              <a:rPr lang="ru-RU" sz="2800" i="1" dirty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800" dirty="0" smtClean="0"/>
              <a:t>      </a:t>
            </a:r>
            <a:r>
              <a:rPr lang="ru-RU" sz="2800" i="1" dirty="0" smtClean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выделить </a:t>
            </a:r>
            <a:r>
              <a:rPr lang="ru-RU" sz="2800" i="1" dirty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основные понятия; </a:t>
            </a:r>
          </a:p>
          <a:p>
            <a:pPr marL="654050" marR="516255" indent="443230" algn="just">
              <a:lnSpc>
                <a:spcPct val="103000"/>
              </a:lnSpc>
              <a:spcAft>
                <a:spcPts val="190"/>
              </a:spcAft>
            </a:pP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800" i="1" dirty="0" smtClean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ввести </a:t>
            </a:r>
            <a:r>
              <a:rPr lang="ru-RU" sz="2800" i="1" dirty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текст дополнительные данные, характеризующие объект </a:t>
            </a:r>
            <a:r>
              <a:rPr lang="ru-RU" sz="2800" i="1" dirty="0" smtClean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изучения</a:t>
            </a:r>
            <a:r>
              <a:rPr lang="ru-RU" sz="2800" i="1" dirty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 </a:t>
            </a:r>
            <a:endParaRPr lang="ru-RU" sz="2800" i="1" dirty="0" smtClean="0">
              <a:solidFill>
                <a:srgbClr val="46002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54050" marR="40005" lvl="0" indent="443230" algn="just">
              <a:lnSpc>
                <a:spcPct val="103000"/>
              </a:lnSpc>
              <a:spcAft>
                <a:spcPts val="190"/>
              </a:spcAft>
            </a:pPr>
            <a:r>
              <a:rPr lang="ru-RU" sz="2800" i="1" dirty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800" dirty="0" smtClean="0"/>
              <a:t>      </a:t>
            </a:r>
            <a:r>
              <a:rPr lang="ru-RU" sz="2800" i="1" dirty="0" smtClean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оформить </a:t>
            </a:r>
            <a:r>
              <a:rPr lang="ru-RU" sz="2800" i="1" dirty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текст письменно (если требуется); </a:t>
            </a:r>
            <a:r>
              <a:rPr lang="ru-RU" sz="2800" i="1" dirty="0">
                <a:solidFill>
                  <a:srgbClr val="460023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ru-RU" sz="2800" i="1" dirty="0">
              <a:solidFill>
                <a:srgbClr val="46002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54050" marR="337820" lvl="0" indent="443230" algn="just">
              <a:lnSpc>
                <a:spcPct val="103000"/>
              </a:lnSpc>
              <a:spcAft>
                <a:spcPts val="190"/>
              </a:spcAft>
            </a:pPr>
            <a:r>
              <a:rPr lang="ru-RU" sz="2800" i="1" dirty="0" smtClean="0">
                <a:solidFill>
                  <a:srgbClr val="48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 </a:t>
            </a:r>
            <a:r>
              <a:rPr lang="ru-RU" sz="2800" i="1" dirty="0" smtClean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сдать </a:t>
            </a:r>
            <a:r>
              <a:rPr lang="ru-RU" sz="2800" i="1" dirty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контроль преподавателю и озвучить в установленный срок.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1040" y="351323"/>
            <a:ext cx="1870586" cy="1870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11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06582" cy="6858000"/>
          </a:xfrm>
          <a:prstGeom prst="rect">
            <a:avLst/>
          </a:prstGeom>
          <a:solidFill>
            <a:srgbClr val="CC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943897" y="383458"/>
            <a:ext cx="1093838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50" indent="450215" algn="just">
              <a:spcAft>
                <a:spcPts val="0"/>
              </a:spcAft>
            </a:pPr>
            <a:r>
              <a:rPr lang="ru-RU" sz="2800" b="1" i="1" dirty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Затраты времени на подготовку сообщения </a:t>
            </a:r>
            <a:r>
              <a:rPr lang="ru-RU" sz="2800" i="1" dirty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зависят от труд­ности сбора информации, сложности материала по теме, инди­видуальных особенностей студента и определяются преподава­телем. </a:t>
            </a:r>
            <a:endParaRPr lang="ru-RU" sz="2800" i="1" dirty="0" smtClean="0">
              <a:solidFill>
                <a:srgbClr val="46002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350" indent="450215" algn="just">
              <a:spcAft>
                <a:spcPts val="0"/>
              </a:spcAft>
            </a:pPr>
            <a:r>
              <a:rPr lang="ru-RU" sz="2800" b="1" i="1" dirty="0" smtClean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Ориентировочное </a:t>
            </a:r>
            <a:r>
              <a:rPr lang="ru-RU" sz="2800" b="1" i="1" dirty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время на подготовку информационного </a:t>
            </a:r>
            <a:r>
              <a:rPr lang="ru-RU" sz="2800" b="1" i="1" dirty="0" smtClean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сообщения </a:t>
            </a:r>
            <a:r>
              <a:rPr lang="ru-RU" sz="2800" i="1" dirty="0" smtClean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ru-RU" sz="2800" i="1" dirty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1ч.</a:t>
            </a:r>
            <a:endParaRPr lang="ru-RU" sz="2800" i="1" dirty="0">
              <a:solidFill>
                <a:srgbClr val="460023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350520" indent="450215" algn="just">
              <a:spcAft>
                <a:spcPts val="0"/>
              </a:spcAft>
            </a:pPr>
            <a:r>
              <a:rPr lang="ru-RU" sz="2800" i="1" dirty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Дополнительные задания такого рода могут планироваться </a:t>
            </a:r>
            <a:r>
              <a:rPr lang="ru-RU" sz="2800" i="1" spc="-15" dirty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заранее.</a:t>
            </a:r>
            <a:endParaRPr lang="ru-RU" sz="2800" i="1" dirty="0">
              <a:solidFill>
                <a:srgbClr val="460023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6684" y="3347468"/>
            <a:ext cx="6558115" cy="31478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62844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06582" cy="6858000"/>
          </a:xfrm>
          <a:prstGeom prst="rect">
            <a:avLst/>
          </a:prstGeom>
          <a:solidFill>
            <a:srgbClr val="CC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312606" y="412955"/>
            <a:ext cx="60468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0480" indent="450215" algn="ctr">
              <a:spcBef>
                <a:spcPts val="600"/>
              </a:spcBef>
              <a:spcAft>
                <a:spcPts val="600"/>
              </a:spcAft>
            </a:pPr>
            <a:r>
              <a:rPr lang="ru-RU" sz="2800" b="1" i="1" dirty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Роль преподавателя:</a:t>
            </a:r>
            <a:endParaRPr lang="ru-RU" sz="2800" b="1" dirty="0">
              <a:solidFill>
                <a:srgbClr val="460023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7136" y="1283110"/>
            <a:ext cx="707922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"/>
              <a:tabLst>
                <a:tab pos="365760" algn="l"/>
              </a:tabLst>
            </a:pPr>
            <a:r>
              <a:rPr lang="ru-RU" sz="2800" i="1" spc="-5" dirty="0" smtClean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определить </a:t>
            </a:r>
            <a:r>
              <a:rPr lang="ru-RU" sz="2800" i="1" spc="-5" dirty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тему и цель сообщения;</a:t>
            </a:r>
            <a:endParaRPr lang="ru-RU" sz="2800" i="1" dirty="0">
              <a:solidFill>
                <a:srgbClr val="460023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"/>
              <a:tabLst>
                <a:tab pos="365760" algn="l"/>
              </a:tabLst>
            </a:pPr>
            <a:r>
              <a:rPr lang="ru-RU" sz="2800" i="1" spc="-5" dirty="0" smtClean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определить </a:t>
            </a:r>
            <a:r>
              <a:rPr lang="ru-RU" sz="2800" i="1" spc="-5" dirty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место и сроки подготовки сообщения;</a:t>
            </a:r>
            <a:endParaRPr lang="ru-RU" sz="2800" i="1" dirty="0">
              <a:solidFill>
                <a:srgbClr val="460023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"/>
              <a:tabLst>
                <a:tab pos="365760" algn="l"/>
              </a:tabLst>
            </a:pPr>
            <a:r>
              <a:rPr lang="ru-RU" sz="2800" i="1" spc="-10" dirty="0" smtClean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оказать </a:t>
            </a:r>
            <a:r>
              <a:rPr lang="ru-RU" sz="2800" i="1" spc="-10" dirty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консультативную помощь при формировании струк­</a:t>
            </a:r>
            <a:r>
              <a:rPr lang="ru-RU" sz="2800" i="1" dirty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туры сообщения;</a:t>
            </a:r>
            <a:endParaRPr lang="ru-RU" sz="2800" i="1" dirty="0">
              <a:solidFill>
                <a:srgbClr val="460023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"/>
              <a:tabLst>
                <a:tab pos="365760" algn="l"/>
              </a:tabLst>
            </a:pPr>
            <a:r>
              <a:rPr lang="ru-RU" sz="2800" i="1" dirty="0" smtClean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рекомендовать </a:t>
            </a:r>
            <a:r>
              <a:rPr lang="ru-RU" sz="2800" i="1" dirty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базовую и дополнительную литературу по теме сообщения;</a:t>
            </a:r>
            <a:endParaRPr lang="ru-RU" sz="2800" i="1" dirty="0">
              <a:solidFill>
                <a:srgbClr val="460023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342900" marR="1121410" lvl="0" indent="-342900" algn="just"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"/>
              <a:tabLst>
                <a:tab pos="372110" algn="l"/>
              </a:tabLst>
            </a:pPr>
            <a:r>
              <a:rPr lang="ru-RU" sz="2800" i="1" spc="-15" dirty="0" smtClean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оценить </a:t>
            </a:r>
            <a:r>
              <a:rPr lang="ru-RU" sz="2800" i="1" spc="-15" dirty="0">
                <a:solidFill>
                  <a:srgbClr val="46002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сообщение в контексте занятия. </a:t>
            </a:r>
            <a:endParaRPr lang="ru-RU" sz="2800" i="1" dirty="0">
              <a:solidFill>
                <a:srgbClr val="460023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6916" y="1283110"/>
            <a:ext cx="3501823" cy="5252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622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998065905"/>
              </p:ext>
            </p:extLst>
          </p:nvPr>
        </p:nvGraphicFramePr>
        <p:xfrm>
          <a:off x="901874" y="1991638"/>
          <a:ext cx="10997851" cy="37327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80655" y="526093"/>
            <a:ext cx="10819070" cy="1849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50" marR="33020" lvl="0" indent="-6350" algn="ctr">
              <a:lnSpc>
                <a:spcPct val="105000"/>
              </a:lnSpc>
              <a:spcAft>
                <a:spcPts val="570"/>
              </a:spcAft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460023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Критерии оценки </a:t>
            </a:r>
            <a:r>
              <a:rPr kumimoji="0" lang="ru-RU" sz="2400" b="1" i="1" u="none" strike="noStrike" kern="1200" cap="none" spc="0" normalizeH="0" baseline="0" noProof="0" dirty="0">
                <a:ln>
                  <a:noFill/>
                </a:ln>
                <a:solidFill>
                  <a:srgbClr val="460023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самостоятельной 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460023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работы по теме «</a:t>
            </a:r>
            <a:r>
              <a:rPr kumimoji="0" lang="ru-RU" sz="2400" b="1" i="1" u="none" strike="noStrike" kern="50" cap="none" spc="0" normalizeH="0" baseline="0" noProof="0" dirty="0">
                <a:ln>
                  <a:noFill/>
                </a:ln>
                <a:solidFill>
                  <a:srgbClr val="460023"/>
                </a:solidFill>
                <a:effectLst/>
                <a:uLnTx/>
                <a:uFillTx/>
                <a:latin typeface="Times New Roman" panose="02020603050405020304" pitchFamily="18" charset="0"/>
                <a:ea typeface="Courier New" panose="02070309020205020404" pitchFamily="49" charset="0"/>
                <a:cs typeface="+mn-cs"/>
              </a:rPr>
              <a:t>Подготовка </a:t>
            </a:r>
            <a:r>
              <a:rPr lang="ru-RU" sz="2400" b="1" i="1" kern="50" dirty="0">
                <a:solidFill>
                  <a:srgbClr val="460023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информационного сообщения </a:t>
            </a:r>
            <a:r>
              <a:rPr kumimoji="0" lang="ru-RU" sz="2400" b="1" i="1" u="none" strike="noStrike" kern="0" cap="none" spc="0" normalizeH="0" baseline="0" noProof="0" dirty="0" smtClean="0">
                <a:ln>
                  <a:noFill/>
                </a:ln>
                <a:solidFill>
                  <a:srgbClr val="460023"/>
                </a:solidFill>
                <a:effectLst/>
                <a:uLnTx/>
                <a:uFillTx/>
                <a:latin typeface="Times New Roman" panose="02020603050405020304" pitchFamily="18" charset="0"/>
                <a:ea typeface="Courier New" panose="02070309020205020404" pitchFamily="49" charset="0"/>
                <a:cs typeface="+mn-cs"/>
              </a:rPr>
              <a:t>к</a:t>
            </a:r>
            <a:r>
              <a:rPr kumimoji="0" lang="ru-RU" sz="2400" b="1" i="1" u="none" strike="noStrike" kern="0" cap="none" spc="0" normalizeH="0" baseline="0" noProof="0" dirty="0" smtClean="0">
                <a:ln>
                  <a:noFill/>
                </a:ln>
                <a:solidFill>
                  <a:srgbClr val="460023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ru-RU" sz="2400" b="1" i="1" u="none" strike="noStrike" kern="0" cap="none" spc="0" normalizeH="0" baseline="0" noProof="0" dirty="0">
                <a:ln>
                  <a:noFill/>
                </a:ln>
                <a:solidFill>
                  <a:srgbClr val="460023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урокам психолого-педагогического цикла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460023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»</a:t>
            </a:r>
            <a:endParaRPr kumimoji="0" lang="ru-RU" sz="2400" b="0" i="1" u="none" strike="noStrike" kern="1200" cap="none" spc="0" normalizeH="0" baseline="0" noProof="0" dirty="0">
              <a:ln>
                <a:noFill/>
              </a:ln>
              <a:solidFill>
                <a:srgbClr val="460023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0" marR="36195" lvl="0" indent="0" algn="ctr" defTabSz="914400" rtl="0" eaLnBrk="1" fontAlgn="base" latinLnBrk="0" hangingPunct="1">
              <a:lnSpc>
                <a:spcPct val="105000"/>
              </a:lnSpc>
              <a:spcBef>
                <a:spcPts val="0"/>
              </a:spcBef>
              <a:spcAft>
                <a:spcPts val="20"/>
              </a:spcAft>
              <a:buClr>
                <a:srgbClr val="181717"/>
              </a:buClr>
              <a:buSzPts val="1050"/>
              <a:buFontTx/>
              <a:buNone/>
              <a:tabLst/>
              <a:defRPr/>
            </a:pPr>
            <a:endPara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srgbClr val="181717"/>
              </a:solidFill>
              <a:effectLst/>
              <a:uLnTx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3360" marR="36195" lvl="0" indent="-635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2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424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02182" y="1402915"/>
            <a:ext cx="6268328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36195" lvl="0" indent="0" algn="ctr" defTabSz="914400" rtl="0" eaLnBrk="1" fontAlgn="base" latinLnBrk="0" hangingPunct="1">
              <a:lnSpc>
                <a:spcPct val="105000"/>
              </a:lnSpc>
              <a:spcBef>
                <a:spcPts val="0"/>
              </a:spcBef>
              <a:spcAft>
                <a:spcPts val="20"/>
              </a:spcAft>
              <a:buClr>
                <a:srgbClr val="181717"/>
              </a:buClr>
              <a:buSzPts val="1050"/>
              <a:buFontTx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46002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46002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Степень </a:t>
            </a:r>
            <a:r>
              <a:rPr kumimoji="0" lang="ru-RU" sz="2400" b="1" i="1" u="none" strike="noStrike" kern="1200" cap="none" spc="0" normalizeH="0" baseline="0" noProof="0" dirty="0">
                <a:ln>
                  <a:noFill/>
                </a:ln>
                <a:solidFill>
                  <a:srgbClr val="46002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раскрытия темы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46002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srgbClr val="460023"/>
              </a:solidFill>
              <a:effectLst/>
              <a:uLnTx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665018" cy="6858000"/>
          </a:xfrm>
          <a:prstGeom prst="rect">
            <a:avLst/>
          </a:prstGeom>
          <a:solidFill>
            <a:srgbClr val="CC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9986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2175" y="5297098"/>
            <a:ext cx="1519825" cy="156090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870510" y="132735"/>
            <a:ext cx="21346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lang="ru-RU" sz="1400" b="1" i="1" dirty="0">
                <a:solidFill>
                  <a:srgbClr val="4600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№ </a:t>
            </a:r>
            <a:r>
              <a:rPr lang="ru-RU" sz="1400" b="1" i="1" dirty="0" smtClean="0">
                <a:solidFill>
                  <a:srgbClr val="4600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2а</a:t>
            </a:r>
            <a:endParaRPr lang="ru-RU" sz="1400" b="1" i="1" dirty="0">
              <a:solidFill>
                <a:srgbClr val="46002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549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399676860"/>
              </p:ext>
            </p:extLst>
          </p:nvPr>
        </p:nvGraphicFramePr>
        <p:xfrm>
          <a:off x="814193" y="2267239"/>
          <a:ext cx="11114572" cy="34947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14193" y="692727"/>
            <a:ext cx="11114571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50" marR="33020" lvl="0" indent="-6350" algn="ctr">
              <a:lnSpc>
                <a:spcPct val="105000"/>
              </a:lnSpc>
              <a:spcAft>
                <a:spcPts val="570"/>
              </a:spcAft>
            </a:pPr>
            <a:r>
              <a:rPr kumimoji="0" lang="ru-RU" sz="2400" b="1" i="1" u="none" strike="noStrike" kern="1200" cap="none" spc="0" normalizeH="0" baseline="0" noProof="0" dirty="0">
                <a:ln>
                  <a:noFill/>
                </a:ln>
                <a:solidFill>
                  <a:srgbClr val="460023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Оценка формы самостоятельной работы 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460023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«</a:t>
            </a:r>
            <a:r>
              <a:rPr lang="ru-RU" sz="2400" b="1" i="1" kern="50" dirty="0" smtClean="0">
                <a:solidFill>
                  <a:srgbClr val="460023"/>
                </a:solidFill>
                <a:latin typeface="Times New Roman" panose="02020603050405020304" pitchFamily="18" charset="0"/>
                <a:ea typeface="Courier New" panose="02070309020205020404" pitchFamily="49" charset="0"/>
              </a:rPr>
              <a:t>информационное сообщение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460023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»</a:t>
            </a:r>
            <a:endParaRPr kumimoji="0" lang="ru-RU" sz="2400" b="0" i="1" u="none" strike="noStrike" kern="1200" cap="none" spc="0" normalizeH="0" baseline="0" noProof="0" dirty="0">
              <a:ln>
                <a:noFill/>
              </a:ln>
              <a:solidFill>
                <a:srgbClr val="460023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0" marR="36195" lvl="0" indent="0" algn="ctr" defTabSz="914400" rtl="0" eaLnBrk="1" fontAlgn="base" latinLnBrk="0" hangingPunct="1">
              <a:lnSpc>
                <a:spcPct val="105000"/>
              </a:lnSpc>
              <a:spcBef>
                <a:spcPts val="0"/>
              </a:spcBef>
              <a:spcAft>
                <a:spcPts val="20"/>
              </a:spcAft>
              <a:buClr>
                <a:srgbClr val="181717"/>
              </a:buClr>
              <a:buSzPts val="1050"/>
              <a:buFontTx/>
              <a:buNone/>
              <a:tabLst/>
              <a:defRPr/>
            </a:pPr>
            <a:endParaRPr kumimoji="0" lang="ru-RU" sz="2400" b="0" i="1" u="none" strike="noStrike" kern="1200" cap="none" spc="0" normalizeH="0" baseline="0" noProof="0" dirty="0" smtClean="0">
              <a:ln>
                <a:noFill/>
              </a:ln>
              <a:solidFill>
                <a:srgbClr val="181717"/>
              </a:solidFill>
              <a:effectLst/>
              <a:uLnTx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3360" marR="36195" lvl="0" indent="-6350" algn="l" defTabSz="914400" rtl="0" eaLnBrk="1" fontAlgn="auto" latinLnBrk="0" hangingPunct="1">
              <a:lnSpc>
                <a:spcPct val="105000"/>
              </a:lnSpc>
              <a:spcBef>
                <a:spcPts val="0"/>
              </a:spcBef>
              <a:spcAft>
                <a:spcPts val="2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424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14193" y="1189973"/>
            <a:ext cx="11114572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36195" lvl="0" algn="ctr" fontAlgn="base">
              <a:lnSpc>
                <a:spcPct val="105000"/>
              </a:lnSpc>
              <a:spcAft>
                <a:spcPts val="20"/>
              </a:spcAft>
              <a:buClr>
                <a:srgbClr val="181717"/>
              </a:buClr>
              <a:buSzPts val="1050"/>
              <a:defRPr/>
            </a:pP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46002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46002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b="1" i="1" dirty="0">
                <a:solidFill>
                  <a:prstClr val="whit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>
                <a:solidFill>
                  <a:srgbClr val="460023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Ясность, </a:t>
            </a:r>
            <a:r>
              <a:rPr lang="ru-RU" sz="2800" b="1" i="1" dirty="0" smtClean="0">
                <a:solidFill>
                  <a:srgbClr val="460023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грамотность, </a:t>
            </a:r>
            <a:r>
              <a:rPr lang="ru-RU" sz="2800" b="1" i="1" dirty="0">
                <a:solidFill>
                  <a:srgbClr val="460023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лаконичность изложения</a:t>
            </a:r>
            <a:r>
              <a:rPr lang="ru-RU" sz="2800" b="1" dirty="0">
                <a:solidFill>
                  <a:srgbClr val="460023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marR="36195" lvl="0" indent="0" algn="ctr" defTabSz="914400" rtl="0" eaLnBrk="1" fontAlgn="base" latinLnBrk="0" hangingPunct="1">
              <a:lnSpc>
                <a:spcPct val="105000"/>
              </a:lnSpc>
              <a:spcBef>
                <a:spcPts val="0"/>
              </a:spcBef>
              <a:spcAft>
                <a:spcPts val="20"/>
              </a:spcAft>
              <a:buClr>
                <a:srgbClr val="181717"/>
              </a:buClr>
              <a:buSzPts val="1050"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460023"/>
                </a:solidFill>
                <a:effectLst/>
                <a:uLnTx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srgbClr val="460023"/>
              </a:solidFill>
              <a:effectLst/>
              <a:uLnTx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665018" cy="6858000"/>
          </a:xfrm>
          <a:prstGeom prst="rect">
            <a:avLst/>
          </a:prstGeom>
          <a:solidFill>
            <a:srgbClr val="CC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9986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2175" y="5297098"/>
            <a:ext cx="1519825" cy="156090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748684" y="132735"/>
            <a:ext cx="218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lang="ru-RU" sz="1400" b="1" i="1" dirty="0">
                <a:solidFill>
                  <a:srgbClr val="4600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№ </a:t>
            </a:r>
            <a:r>
              <a:rPr lang="ru-RU" sz="1400" b="1" i="1" dirty="0" smtClean="0">
                <a:solidFill>
                  <a:srgbClr val="4600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2б</a:t>
            </a:r>
            <a:endParaRPr lang="ru-RU" sz="1400" b="1" i="1" dirty="0">
              <a:solidFill>
                <a:srgbClr val="46002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9171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1829</Words>
  <Application>Microsoft Office PowerPoint</Application>
  <PresentationFormat>Широкоэкранный</PresentationFormat>
  <Paragraphs>121</Paragraphs>
  <Slides>13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2" baseType="lpstr">
      <vt:lpstr>Arial</vt:lpstr>
      <vt:lpstr>Calibri</vt:lpstr>
      <vt:lpstr>Calibri Light</vt:lpstr>
      <vt:lpstr>Courier New</vt:lpstr>
      <vt:lpstr>Symbol</vt:lpstr>
      <vt:lpstr>Tahoma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РФ МИНИСТЕРСТВО ОБРАЗОВАНИЯ И НАУКИ АМУРСКОЙ ОБЛАСТИ ГПОАУ АО «АМУРСКИЙ ПЕДАГОГИЧЕСКИЙ КОЛЛЕДЖ»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информационного сообщения к уроку в процессе изучения психолого – педагогических дисциплин.</dc:title>
  <dc:subject>методические рекомендации по организации самостоятельной внеаудиторной работы студентов. </dc:subject>
  <dc:creator>О.Г. Гольская - преподаватель высшей квалификационной категории.</dc:creator>
  <cp:lastModifiedBy>Admin</cp:lastModifiedBy>
  <cp:revision>61</cp:revision>
  <dcterms:created xsi:type="dcterms:W3CDTF">2020-01-09T00:38:18Z</dcterms:created>
  <dcterms:modified xsi:type="dcterms:W3CDTF">2020-02-15T12:11:58Z</dcterms:modified>
</cp:coreProperties>
</file>