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84" r:id="rId2"/>
    <p:sldId id="272" r:id="rId3"/>
    <p:sldId id="258" r:id="rId4"/>
    <p:sldId id="270" r:id="rId5"/>
    <p:sldId id="269" r:id="rId6"/>
    <p:sldId id="262" r:id="rId7"/>
    <p:sldId id="274" r:id="rId8"/>
    <p:sldId id="275" r:id="rId9"/>
    <p:sldId id="276" r:id="rId10"/>
    <p:sldId id="279" r:id="rId11"/>
    <p:sldId id="281" r:id="rId12"/>
    <p:sldId id="273" r:id="rId13"/>
    <p:sldId id="280" r:id="rId14"/>
    <p:sldId id="261" r:id="rId15"/>
    <p:sldId id="287" r:id="rId16"/>
    <p:sldId id="286" r:id="rId17"/>
    <p:sldId id="285" r:id="rId18"/>
    <p:sldId id="257" r:id="rId19"/>
    <p:sldId id="283" r:id="rId2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2E0"/>
    <a:srgbClr val="EEE8F0"/>
    <a:srgbClr val="8C6A96"/>
    <a:srgbClr val="1B151D"/>
    <a:srgbClr val="231C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687" autoAdjust="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B6FFFA-D5CD-4A23-B4D4-1F7B7F16DF3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ru-RU"/>
        </a:p>
      </dgm:t>
    </dgm:pt>
    <dgm:pt modelId="{C27637D4-5761-44DA-BD4B-8CB5663E1AFC}">
      <dgm:prSet phldrT="[Текст]" custT="1"/>
      <dgm:spPr>
        <a:solidFill>
          <a:srgbClr val="231C2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u="none" dirty="0" smtClean="0">
              <a:uFillTx/>
            </a:rPr>
            <a:t>       </a:t>
          </a:r>
          <a:r>
            <a:rPr lang="ru-RU" sz="2400" i="1" dirty="0" smtClean="0">
              <a:latin typeface="Times New Roman" panose="02020603050405020304" pitchFamily="18" charset="0"/>
              <a:cs typeface="Times New Roman" panose="02020603050405020304" pitchFamily="18" charset="0"/>
            </a:rPr>
            <a:t>—  развитие способности к чтению научной  литературы;</a:t>
          </a:r>
          <a:endParaRPr lang="ru-RU" sz="2400" i="1" dirty="0">
            <a:latin typeface="Times New Roman" panose="02020603050405020304" pitchFamily="18" charset="0"/>
            <a:cs typeface="Times New Roman" panose="02020603050405020304" pitchFamily="18" charset="0"/>
          </a:endParaRPr>
        </a:p>
      </dgm:t>
    </dgm:pt>
    <dgm:pt modelId="{237D2823-FB69-4C8F-B82E-757283472340}" type="parTrans" cxnId="{55AD6566-7906-4501-B37D-2AD0CB17BD09}">
      <dgm:prSet/>
      <dgm:spPr/>
      <dgm:t>
        <a:bodyPr/>
        <a:lstStyle/>
        <a:p>
          <a:endParaRPr lang="ru-RU"/>
        </a:p>
      </dgm:t>
    </dgm:pt>
    <dgm:pt modelId="{60E80369-E9F3-471B-B1AE-4987EA96CE13}" type="sibTrans" cxnId="{55AD6566-7906-4501-B37D-2AD0CB17BD09}">
      <dgm:prSet/>
      <dgm:spPr/>
      <dgm:t>
        <a:bodyPr/>
        <a:lstStyle/>
        <a:p>
          <a:endParaRPr lang="ru-RU"/>
        </a:p>
      </dgm:t>
    </dgm:pt>
    <dgm:pt modelId="{15995C9C-448B-4EBE-A1D2-CABB4DE7C84F}">
      <dgm:prSet phldrT="[Текст]" custT="1"/>
      <dgm:spPr>
        <a:solidFill>
          <a:srgbClr val="231C2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dirty="0" smtClean="0"/>
            <a:t>       </a:t>
          </a:r>
          <a:r>
            <a:rPr lang="ru-RU" sz="2400" i="1" dirty="0" smtClean="0">
              <a:latin typeface="Times New Roman" panose="02020603050405020304" pitchFamily="18" charset="0"/>
              <a:cs typeface="Times New Roman" panose="02020603050405020304" pitchFamily="18" charset="0"/>
            </a:rPr>
            <a:t>—  поиск дополнительной информации, позволяющей глубже разобраться в некоторых вопросах;</a:t>
          </a:r>
          <a:endParaRPr lang="ru-RU" sz="2400" i="1" dirty="0">
            <a:latin typeface="Times New Roman" panose="02020603050405020304" pitchFamily="18" charset="0"/>
            <a:cs typeface="Times New Roman" panose="02020603050405020304" pitchFamily="18" charset="0"/>
          </a:endParaRPr>
        </a:p>
      </dgm:t>
    </dgm:pt>
    <dgm:pt modelId="{D1CF86B4-A86F-4A5A-9132-7D45F0EA67E5}" type="parTrans" cxnId="{A9FB71FB-31EC-4329-8BCE-E76C066E743F}">
      <dgm:prSet/>
      <dgm:spPr/>
      <dgm:t>
        <a:bodyPr/>
        <a:lstStyle/>
        <a:p>
          <a:endParaRPr lang="ru-RU"/>
        </a:p>
      </dgm:t>
    </dgm:pt>
    <dgm:pt modelId="{72B98A56-55BD-4CFC-B091-E23B723808A2}" type="sibTrans" cxnId="{A9FB71FB-31EC-4329-8BCE-E76C066E743F}">
      <dgm:prSet/>
      <dgm:spPr/>
      <dgm:t>
        <a:bodyPr/>
        <a:lstStyle/>
        <a:p>
          <a:endParaRPr lang="ru-RU"/>
        </a:p>
      </dgm:t>
    </dgm:pt>
    <dgm:pt modelId="{DDB41EC3-BCF6-47EE-A468-9DB2BF693DFC}">
      <dgm:prSet phldrT="[Текст]" custT="1"/>
      <dgm:spPr>
        <a:solidFill>
          <a:srgbClr val="231C2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u="none" dirty="0" smtClean="0">
              <a:uFillTx/>
              <a:latin typeface="Times New Roman" panose="02020603050405020304" pitchFamily="18" charset="0"/>
              <a:cs typeface="Times New Roman" panose="02020603050405020304" pitchFamily="18" charset="0"/>
            </a:rPr>
            <a:t>    —  выделение при работе с разными источниками необходимой информации, которая требуется для полного ответа на вопросы плана семинарского занятия;</a:t>
          </a:r>
          <a:endParaRPr lang="ru-RU" sz="2400" i="1" dirty="0">
            <a:latin typeface="Times New Roman" panose="02020603050405020304" pitchFamily="18" charset="0"/>
            <a:cs typeface="Times New Roman" panose="02020603050405020304" pitchFamily="18" charset="0"/>
          </a:endParaRPr>
        </a:p>
      </dgm:t>
    </dgm:pt>
    <dgm:pt modelId="{A60857AA-4E03-40E7-A6E3-4A63D23C17B7}" type="parTrans" cxnId="{A439E1C8-F0F4-4C7E-B415-66553659AF2E}">
      <dgm:prSet/>
      <dgm:spPr/>
      <dgm:t>
        <a:bodyPr/>
        <a:lstStyle/>
        <a:p>
          <a:endParaRPr lang="ru-RU"/>
        </a:p>
      </dgm:t>
    </dgm:pt>
    <dgm:pt modelId="{B2E48BD2-04ED-42E1-8C7F-9361F7ACD537}" type="sibTrans" cxnId="{A439E1C8-F0F4-4C7E-B415-66553659AF2E}">
      <dgm:prSet/>
      <dgm:spPr/>
      <dgm:t>
        <a:bodyPr/>
        <a:lstStyle/>
        <a:p>
          <a:endParaRPr lang="ru-RU"/>
        </a:p>
      </dgm:t>
    </dgm:pt>
    <dgm:pt modelId="{5E82693C-FA06-47CE-B71B-EC46C89B3041}">
      <dgm:prSet phldrT="[Текст]" custT="1"/>
      <dgm:spPr>
        <a:solidFill>
          <a:srgbClr val="231C2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dirty="0" smtClean="0">
              <a:latin typeface="Times New Roman" panose="02020603050405020304" pitchFamily="18" charset="0"/>
              <a:cs typeface="Times New Roman" panose="02020603050405020304" pitchFamily="18" charset="0"/>
            </a:rPr>
            <a:t>—  создание и применение образовательных продуктов, просветительских методик, развивающих программ воздействия и вовлечения большего количества людей в творческий процесс и т.п.</a:t>
          </a:r>
          <a:endParaRPr lang="ru-RU" sz="2400" i="1" dirty="0">
            <a:latin typeface="Times New Roman" panose="02020603050405020304" pitchFamily="18" charset="0"/>
            <a:cs typeface="Times New Roman" panose="02020603050405020304" pitchFamily="18" charset="0"/>
          </a:endParaRPr>
        </a:p>
      </dgm:t>
    </dgm:pt>
    <dgm:pt modelId="{CEBFDF40-0A2E-4CE8-89E0-DC7734ECE249}" type="parTrans" cxnId="{C984E61A-3F3F-4D12-92AC-1564A8FC57FF}">
      <dgm:prSet/>
      <dgm:spPr/>
      <dgm:t>
        <a:bodyPr/>
        <a:lstStyle/>
        <a:p>
          <a:endParaRPr lang="ru-RU"/>
        </a:p>
      </dgm:t>
    </dgm:pt>
    <dgm:pt modelId="{FB3DD4AF-2E26-417A-B98C-95268A106730}" type="sibTrans" cxnId="{C984E61A-3F3F-4D12-92AC-1564A8FC57FF}">
      <dgm:prSet/>
      <dgm:spPr/>
      <dgm:t>
        <a:bodyPr/>
        <a:lstStyle/>
        <a:p>
          <a:endParaRPr lang="ru-RU"/>
        </a:p>
      </dgm:t>
    </dgm:pt>
    <dgm:pt modelId="{E27E8A5A-0CA6-4592-B093-90A6DA6CD323}" type="pres">
      <dgm:prSet presAssocID="{72B6FFFA-D5CD-4A23-B4D4-1F7B7F16DF36}" presName="linear" presStyleCnt="0">
        <dgm:presLayoutVars>
          <dgm:dir/>
          <dgm:animLvl val="lvl"/>
          <dgm:resizeHandles val="exact"/>
        </dgm:presLayoutVars>
      </dgm:prSet>
      <dgm:spPr/>
      <dgm:t>
        <a:bodyPr/>
        <a:lstStyle/>
        <a:p>
          <a:endParaRPr lang="ru-RU"/>
        </a:p>
      </dgm:t>
    </dgm:pt>
    <dgm:pt modelId="{0DC7CCBA-2AC5-4382-B2FB-5BC5AD8997A0}" type="pres">
      <dgm:prSet presAssocID="{C27637D4-5761-44DA-BD4B-8CB5663E1AFC}" presName="parentLin" presStyleCnt="0"/>
      <dgm:spPr/>
    </dgm:pt>
    <dgm:pt modelId="{2C988CB6-9043-4C84-9A5E-ECD04BC9684F}" type="pres">
      <dgm:prSet presAssocID="{C27637D4-5761-44DA-BD4B-8CB5663E1AFC}" presName="parentLeftMargin" presStyleLbl="node1" presStyleIdx="0" presStyleCnt="4"/>
      <dgm:spPr/>
      <dgm:t>
        <a:bodyPr/>
        <a:lstStyle/>
        <a:p>
          <a:endParaRPr lang="ru-RU"/>
        </a:p>
      </dgm:t>
    </dgm:pt>
    <dgm:pt modelId="{DC45E9A0-26FA-4895-A42F-5F2825D90D07}" type="pres">
      <dgm:prSet presAssocID="{C27637D4-5761-44DA-BD4B-8CB5663E1AFC}" presName="parentText" presStyleLbl="node1" presStyleIdx="0" presStyleCnt="4" custScaleX="142857" custScaleY="144213">
        <dgm:presLayoutVars>
          <dgm:chMax val="0"/>
          <dgm:bulletEnabled val="1"/>
        </dgm:presLayoutVars>
      </dgm:prSet>
      <dgm:spPr/>
      <dgm:t>
        <a:bodyPr/>
        <a:lstStyle/>
        <a:p>
          <a:endParaRPr lang="ru-RU"/>
        </a:p>
      </dgm:t>
    </dgm:pt>
    <dgm:pt modelId="{AE2BB8EF-AE90-44D6-A0C8-72A1C4F76833}" type="pres">
      <dgm:prSet presAssocID="{C27637D4-5761-44DA-BD4B-8CB5663E1AFC}" presName="negativeSpace" presStyleCnt="0"/>
      <dgm:spPr/>
    </dgm:pt>
    <dgm:pt modelId="{A38AD1E7-FCD9-4A52-8575-CCB5E4F485F4}" type="pres">
      <dgm:prSet presAssocID="{C27637D4-5761-44DA-BD4B-8CB5663E1AFC}" presName="childText" presStyleLbl="conFgAcc1" presStyleIdx="0" presStyleCnt="4">
        <dgm:presLayoutVars>
          <dgm:bulletEnabled val="1"/>
        </dgm:presLayoutVars>
      </dgm:prSet>
      <dgm:spPr>
        <a:ln>
          <a:solidFill>
            <a:srgbClr val="1B151D"/>
          </a:solidFill>
        </a:ln>
      </dgm:spPr>
      <dgm:t>
        <a:bodyPr/>
        <a:lstStyle/>
        <a:p>
          <a:endParaRPr lang="ru-RU"/>
        </a:p>
      </dgm:t>
    </dgm:pt>
    <dgm:pt modelId="{7B2BBA0F-0303-4E59-9890-6C46DE27E7A8}" type="pres">
      <dgm:prSet presAssocID="{60E80369-E9F3-471B-B1AE-4987EA96CE13}" presName="spaceBetweenRectangles" presStyleCnt="0"/>
      <dgm:spPr/>
    </dgm:pt>
    <dgm:pt modelId="{289D55B6-146F-4797-905A-4F214F28D370}" type="pres">
      <dgm:prSet presAssocID="{15995C9C-448B-4EBE-A1D2-CABB4DE7C84F}" presName="parentLin" presStyleCnt="0"/>
      <dgm:spPr/>
    </dgm:pt>
    <dgm:pt modelId="{37743231-0C6A-453B-873B-D9B321E76206}" type="pres">
      <dgm:prSet presAssocID="{15995C9C-448B-4EBE-A1D2-CABB4DE7C84F}" presName="parentLeftMargin" presStyleLbl="node1" presStyleIdx="0" presStyleCnt="4"/>
      <dgm:spPr/>
      <dgm:t>
        <a:bodyPr/>
        <a:lstStyle/>
        <a:p>
          <a:endParaRPr lang="ru-RU"/>
        </a:p>
      </dgm:t>
    </dgm:pt>
    <dgm:pt modelId="{0D73CACA-C9B9-4AA7-925A-D5D5BFBBDE6B}" type="pres">
      <dgm:prSet presAssocID="{15995C9C-448B-4EBE-A1D2-CABB4DE7C84F}" presName="parentText" presStyleLbl="node1" presStyleIdx="1" presStyleCnt="4" custScaleX="142857" custScaleY="150829">
        <dgm:presLayoutVars>
          <dgm:chMax val="0"/>
          <dgm:bulletEnabled val="1"/>
        </dgm:presLayoutVars>
      </dgm:prSet>
      <dgm:spPr/>
      <dgm:t>
        <a:bodyPr/>
        <a:lstStyle/>
        <a:p>
          <a:endParaRPr lang="ru-RU"/>
        </a:p>
      </dgm:t>
    </dgm:pt>
    <dgm:pt modelId="{3182FF74-93EF-4AAF-B515-DD4D75C44D90}" type="pres">
      <dgm:prSet presAssocID="{15995C9C-448B-4EBE-A1D2-CABB4DE7C84F}" presName="negativeSpace" presStyleCnt="0"/>
      <dgm:spPr/>
    </dgm:pt>
    <dgm:pt modelId="{FF9608CB-19BB-4B1E-AF23-2E2E357AB3F4}" type="pres">
      <dgm:prSet presAssocID="{15995C9C-448B-4EBE-A1D2-CABB4DE7C84F}" presName="childText" presStyleLbl="conFgAcc1" presStyleIdx="1" presStyleCnt="4">
        <dgm:presLayoutVars>
          <dgm:bulletEnabled val="1"/>
        </dgm:presLayoutVars>
      </dgm:prSet>
      <dgm:spPr>
        <a:ln>
          <a:solidFill>
            <a:srgbClr val="1B151D"/>
          </a:solidFill>
        </a:ln>
      </dgm:spPr>
      <dgm:t>
        <a:bodyPr/>
        <a:lstStyle/>
        <a:p>
          <a:endParaRPr lang="ru-RU"/>
        </a:p>
      </dgm:t>
    </dgm:pt>
    <dgm:pt modelId="{987C4A79-5E53-4561-8284-2FC28CEB3743}" type="pres">
      <dgm:prSet presAssocID="{72B98A56-55BD-4CFC-B091-E23B723808A2}" presName="spaceBetweenRectangles" presStyleCnt="0"/>
      <dgm:spPr/>
    </dgm:pt>
    <dgm:pt modelId="{93C172E9-5BF1-4395-8CDD-65D57A9B5C7F}" type="pres">
      <dgm:prSet presAssocID="{DDB41EC3-BCF6-47EE-A468-9DB2BF693DFC}" presName="parentLin" presStyleCnt="0"/>
      <dgm:spPr/>
    </dgm:pt>
    <dgm:pt modelId="{3FBBA01D-42A7-451E-B25F-1A8F1BF5CBEC}" type="pres">
      <dgm:prSet presAssocID="{DDB41EC3-BCF6-47EE-A468-9DB2BF693DFC}" presName="parentLeftMargin" presStyleLbl="node1" presStyleIdx="1" presStyleCnt="4"/>
      <dgm:spPr/>
      <dgm:t>
        <a:bodyPr/>
        <a:lstStyle/>
        <a:p>
          <a:endParaRPr lang="ru-RU"/>
        </a:p>
      </dgm:t>
    </dgm:pt>
    <dgm:pt modelId="{500F979F-4752-4F02-9B6F-5B1C8FC5A9AF}" type="pres">
      <dgm:prSet presAssocID="{DDB41EC3-BCF6-47EE-A468-9DB2BF693DFC}" presName="parentText" presStyleLbl="node1" presStyleIdx="2" presStyleCnt="4" custScaleX="142857" custScaleY="216554" custLinFactNeighborX="6327" custLinFactNeighborY="-9992">
        <dgm:presLayoutVars>
          <dgm:chMax val="0"/>
          <dgm:bulletEnabled val="1"/>
        </dgm:presLayoutVars>
      </dgm:prSet>
      <dgm:spPr/>
      <dgm:t>
        <a:bodyPr/>
        <a:lstStyle/>
        <a:p>
          <a:endParaRPr lang="ru-RU"/>
        </a:p>
      </dgm:t>
    </dgm:pt>
    <dgm:pt modelId="{39499304-0522-4428-B085-11C66C9FFA29}" type="pres">
      <dgm:prSet presAssocID="{DDB41EC3-BCF6-47EE-A468-9DB2BF693DFC}" presName="negativeSpace" presStyleCnt="0"/>
      <dgm:spPr/>
    </dgm:pt>
    <dgm:pt modelId="{5E6E70DA-AFF0-41D5-A030-E22286EF2B35}" type="pres">
      <dgm:prSet presAssocID="{DDB41EC3-BCF6-47EE-A468-9DB2BF693DFC}" presName="childText" presStyleLbl="conFgAcc1" presStyleIdx="2" presStyleCnt="4">
        <dgm:presLayoutVars>
          <dgm:bulletEnabled val="1"/>
        </dgm:presLayoutVars>
      </dgm:prSet>
      <dgm:spPr>
        <a:ln>
          <a:solidFill>
            <a:srgbClr val="1B151D"/>
          </a:solidFill>
        </a:ln>
      </dgm:spPr>
      <dgm:t>
        <a:bodyPr/>
        <a:lstStyle/>
        <a:p>
          <a:endParaRPr lang="ru-RU"/>
        </a:p>
      </dgm:t>
    </dgm:pt>
    <dgm:pt modelId="{9781EF4A-9DA3-4D12-8A42-9D7C141C025F}" type="pres">
      <dgm:prSet presAssocID="{B2E48BD2-04ED-42E1-8C7F-9361F7ACD537}" presName="spaceBetweenRectangles" presStyleCnt="0"/>
      <dgm:spPr/>
    </dgm:pt>
    <dgm:pt modelId="{F0BABD02-3A11-4161-99B3-8156FFB3433B}" type="pres">
      <dgm:prSet presAssocID="{5E82693C-FA06-47CE-B71B-EC46C89B3041}" presName="parentLin" presStyleCnt="0"/>
      <dgm:spPr/>
    </dgm:pt>
    <dgm:pt modelId="{7BC13235-23AD-4017-8AAE-BF9F35E8159B}" type="pres">
      <dgm:prSet presAssocID="{5E82693C-FA06-47CE-B71B-EC46C89B3041}" presName="parentLeftMargin" presStyleLbl="node1" presStyleIdx="2" presStyleCnt="4"/>
      <dgm:spPr/>
      <dgm:t>
        <a:bodyPr/>
        <a:lstStyle/>
        <a:p>
          <a:endParaRPr lang="ru-RU"/>
        </a:p>
      </dgm:t>
    </dgm:pt>
    <dgm:pt modelId="{C2E30BB0-5BD2-4D26-B395-903D6C4AF255}" type="pres">
      <dgm:prSet presAssocID="{5E82693C-FA06-47CE-B71B-EC46C89B3041}" presName="parentText" presStyleLbl="node1" presStyleIdx="3" presStyleCnt="4" custScaleX="142857" custScaleY="213301">
        <dgm:presLayoutVars>
          <dgm:chMax val="0"/>
          <dgm:bulletEnabled val="1"/>
        </dgm:presLayoutVars>
      </dgm:prSet>
      <dgm:spPr/>
      <dgm:t>
        <a:bodyPr/>
        <a:lstStyle/>
        <a:p>
          <a:endParaRPr lang="ru-RU"/>
        </a:p>
      </dgm:t>
    </dgm:pt>
    <dgm:pt modelId="{D403085C-07FF-4FD1-BBCA-255E5252ACBB}" type="pres">
      <dgm:prSet presAssocID="{5E82693C-FA06-47CE-B71B-EC46C89B3041}" presName="negativeSpace" presStyleCnt="0"/>
      <dgm:spPr/>
    </dgm:pt>
    <dgm:pt modelId="{CE51CE09-418D-4DC5-9EC3-58BD2755886B}" type="pres">
      <dgm:prSet presAssocID="{5E82693C-FA06-47CE-B71B-EC46C89B3041}" presName="childText" presStyleLbl="conFgAcc1" presStyleIdx="3" presStyleCnt="4">
        <dgm:presLayoutVars>
          <dgm:bulletEnabled val="1"/>
        </dgm:presLayoutVars>
      </dgm:prSet>
      <dgm:spPr>
        <a:ln>
          <a:solidFill>
            <a:srgbClr val="1B151D"/>
          </a:solidFill>
        </a:ln>
      </dgm:spPr>
      <dgm:t>
        <a:bodyPr/>
        <a:lstStyle/>
        <a:p>
          <a:endParaRPr lang="ru-RU"/>
        </a:p>
      </dgm:t>
    </dgm:pt>
  </dgm:ptLst>
  <dgm:cxnLst>
    <dgm:cxn modelId="{2465B723-1652-426C-A4D0-779C87BE436B}" type="presOf" srcId="{DDB41EC3-BCF6-47EE-A468-9DB2BF693DFC}" destId="{3FBBA01D-42A7-451E-B25F-1A8F1BF5CBEC}" srcOrd="0" destOrd="0" presId="urn:microsoft.com/office/officeart/2005/8/layout/list1"/>
    <dgm:cxn modelId="{29B33774-6C4B-4D57-B58E-5D54BFEB901E}" type="presOf" srcId="{C27637D4-5761-44DA-BD4B-8CB5663E1AFC}" destId="{2C988CB6-9043-4C84-9A5E-ECD04BC9684F}" srcOrd="0" destOrd="0" presId="urn:microsoft.com/office/officeart/2005/8/layout/list1"/>
    <dgm:cxn modelId="{37F46CF6-A378-4E68-BCFC-A37FEFC70685}" type="presOf" srcId="{72B6FFFA-D5CD-4A23-B4D4-1F7B7F16DF36}" destId="{E27E8A5A-0CA6-4592-B093-90A6DA6CD323}" srcOrd="0" destOrd="0" presId="urn:microsoft.com/office/officeart/2005/8/layout/list1"/>
    <dgm:cxn modelId="{1B06D26B-A5F6-409E-B214-14A4E5F03ADC}" type="presOf" srcId="{DDB41EC3-BCF6-47EE-A468-9DB2BF693DFC}" destId="{500F979F-4752-4F02-9B6F-5B1C8FC5A9AF}" srcOrd="1" destOrd="0" presId="urn:microsoft.com/office/officeart/2005/8/layout/list1"/>
    <dgm:cxn modelId="{A0040984-886D-48DD-AD3E-48F382271126}" type="presOf" srcId="{5E82693C-FA06-47CE-B71B-EC46C89B3041}" destId="{7BC13235-23AD-4017-8AAE-BF9F35E8159B}" srcOrd="0" destOrd="0" presId="urn:microsoft.com/office/officeart/2005/8/layout/list1"/>
    <dgm:cxn modelId="{CDED8E81-6A58-4AB9-87CC-BAA4A512B446}" type="presOf" srcId="{5E82693C-FA06-47CE-B71B-EC46C89B3041}" destId="{C2E30BB0-5BD2-4D26-B395-903D6C4AF255}" srcOrd="1" destOrd="0" presId="urn:microsoft.com/office/officeart/2005/8/layout/list1"/>
    <dgm:cxn modelId="{F291FE21-2296-41FC-828C-653FCAEE8748}" type="presOf" srcId="{C27637D4-5761-44DA-BD4B-8CB5663E1AFC}" destId="{DC45E9A0-26FA-4895-A42F-5F2825D90D07}" srcOrd="1" destOrd="0" presId="urn:microsoft.com/office/officeart/2005/8/layout/list1"/>
    <dgm:cxn modelId="{A9FB71FB-31EC-4329-8BCE-E76C066E743F}" srcId="{72B6FFFA-D5CD-4A23-B4D4-1F7B7F16DF36}" destId="{15995C9C-448B-4EBE-A1D2-CABB4DE7C84F}" srcOrd="1" destOrd="0" parTransId="{D1CF86B4-A86F-4A5A-9132-7D45F0EA67E5}" sibTransId="{72B98A56-55BD-4CFC-B091-E23B723808A2}"/>
    <dgm:cxn modelId="{CA8BBA50-C94E-43F2-9CBA-E75BD180F877}" type="presOf" srcId="{15995C9C-448B-4EBE-A1D2-CABB4DE7C84F}" destId="{37743231-0C6A-453B-873B-D9B321E76206}" srcOrd="0" destOrd="0" presId="urn:microsoft.com/office/officeart/2005/8/layout/list1"/>
    <dgm:cxn modelId="{47B60CC7-9BB9-4ACC-998D-2DEE6DF3F1DD}" type="presOf" srcId="{15995C9C-448B-4EBE-A1D2-CABB4DE7C84F}" destId="{0D73CACA-C9B9-4AA7-925A-D5D5BFBBDE6B}" srcOrd="1" destOrd="0" presId="urn:microsoft.com/office/officeart/2005/8/layout/list1"/>
    <dgm:cxn modelId="{C984E61A-3F3F-4D12-92AC-1564A8FC57FF}" srcId="{72B6FFFA-D5CD-4A23-B4D4-1F7B7F16DF36}" destId="{5E82693C-FA06-47CE-B71B-EC46C89B3041}" srcOrd="3" destOrd="0" parTransId="{CEBFDF40-0A2E-4CE8-89E0-DC7734ECE249}" sibTransId="{FB3DD4AF-2E26-417A-B98C-95268A106730}"/>
    <dgm:cxn modelId="{55AD6566-7906-4501-B37D-2AD0CB17BD09}" srcId="{72B6FFFA-D5CD-4A23-B4D4-1F7B7F16DF36}" destId="{C27637D4-5761-44DA-BD4B-8CB5663E1AFC}" srcOrd="0" destOrd="0" parTransId="{237D2823-FB69-4C8F-B82E-757283472340}" sibTransId="{60E80369-E9F3-471B-B1AE-4987EA96CE13}"/>
    <dgm:cxn modelId="{A439E1C8-F0F4-4C7E-B415-66553659AF2E}" srcId="{72B6FFFA-D5CD-4A23-B4D4-1F7B7F16DF36}" destId="{DDB41EC3-BCF6-47EE-A468-9DB2BF693DFC}" srcOrd="2" destOrd="0" parTransId="{A60857AA-4E03-40E7-A6E3-4A63D23C17B7}" sibTransId="{B2E48BD2-04ED-42E1-8C7F-9361F7ACD537}"/>
    <dgm:cxn modelId="{0BC62B3D-FB5D-4220-ABD2-E75FA2FD7AA6}" type="presParOf" srcId="{E27E8A5A-0CA6-4592-B093-90A6DA6CD323}" destId="{0DC7CCBA-2AC5-4382-B2FB-5BC5AD8997A0}" srcOrd="0" destOrd="0" presId="urn:microsoft.com/office/officeart/2005/8/layout/list1"/>
    <dgm:cxn modelId="{B8947DB8-0A2C-4AD4-943E-3058A6654BCE}" type="presParOf" srcId="{0DC7CCBA-2AC5-4382-B2FB-5BC5AD8997A0}" destId="{2C988CB6-9043-4C84-9A5E-ECD04BC9684F}" srcOrd="0" destOrd="0" presId="urn:microsoft.com/office/officeart/2005/8/layout/list1"/>
    <dgm:cxn modelId="{9D79FF4B-7386-4B01-A05E-39053DA3688A}" type="presParOf" srcId="{0DC7CCBA-2AC5-4382-B2FB-5BC5AD8997A0}" destId="{DC45E9A0-26FA-4895-A42F-5F2825D90D07}" srcOrd="1" destOrd="0" presId="urn:microsoft.com/office/officeart/2005/8/layout/list1"/>
    <dgm:cxn modelId="{13CB4E90-8675-464C-BD2E-065AFE9C52F5}" type="presParOf" srcId="{E27E8A5A-0CA6-4592-B093-90A6DA6CD323}" destId="{AE2BB8EF-AE90-44D6-A0C8-72A1C4F76833}" srcOrd="1" destOrd="0" presId="urn:microsoft.com/office/officeart/2005/8/layout/list1"/>
    <dgm:cxn modelId="{3A4B7DD4-CE61-4B6A-9117-C9F4CACECDD8}" type="presParOf" srcId="{E27E8A5A-0CA6-4592-B093-90A6DA6CD323}" destId="{A38AD1E7-FCD9-4A52-8575-CCB5E4F485F4}" srcOrd="2" destOrd="0" presId="urn:microsoft.com/office/officeart/2005/8/layout/list1"/>
    <dgm:cxn modelId="{3575E943-0695-4398-8452-F716F005AD60}" type="presParOf" srcId="{E27E8A5A-0CA6-4592-B093-90A6DA6CD323}" destId="{7B2BBA0F-0303-4E59-9890-6C46DE27E7A8}" srcOrd="3" destOrd="0" presId="urn:microsoft.com/office/officeart/2005/8/layout/list1"/>
    <dgm:cxn modelId="{40913402-1011-451C-BAC4-ABB115BC1818}" type="presParOf" srcId="{E27E8A5A-0CA6-4592-B093-90A6DA6CD323}" destId="{289D55B6-146F-4797-905A-4F214F28D370}" srcOrd="4" destOrd="0" presId="urn:microsoft.com/office/officeart/2005/8/layout/list1"/>
    <dgm:cxn modelId="{39A0C532-95B8-499C-BA3F-78637998E9B2}" type="presParOf" srcId="{289D55B6-146F-4797-905A-4F214F28D370}" destId="{37743231-0C6A-453B-873B-D9B321E76206}" srcOrd="0" destOrd="0" presId="urn:microsoft.com/office/officeart/2005/8/layout/list1"/>
    <dgm:cxn modelId="{60B0E980-2C5C-415E-B212-B20418953213}" type="presParOf" srcId="{289D55B6-146F-4797-905A-4F214F28D370}" destId="{0D73CACA-C9B9-4AA7-925A-D5D5BFBBDE6B}" srcOrd="1" destOrd="0" presId="urn:microsoft.com/office/officeart/2005/8/layout/list1"/>
    <dgm:cxn modelId="{52059036-B681-4636-A04C-CF4D276933A2}" type="presParOf" srcId="{E27E8A5A-0CA6-4592-B093-90A6DA6CD323}" destId="{3182FF74-93EF-4AAF-B515-DD4D75C44D90}" srcOrd="5" destOrd="0" presId="urn:microsoft.com/office/officeart/2005/8/layout/list1"/>
    <dgm:cxn modelId="{1287DC06-E0A8-4815-BF5D-0DE289E945E3}" type="presParOf" srcId="{E27E8A5A-0CA6-4592-B093-90A6DA6CD323}" destId="{FF9608CB-19BB-4B1E-AF23-2E2E357AB3F4}" srcOrd="6" destOrd="0" presId="urn:microsoft.com/office/officeart/2005/8/layout/list1"/>
    <dgm:cxn modelId="{EFD0D881-DB27-4190-B3A8-C15BD63370D5}" type="presParOf" srcId="{E27E8A5A-0CA6-4592-B093-90A6DA6CD323}" destId="{987C4A79-5E53-4561-8284-2FC28CEB3743}" srcOrd="7" destOrd="0" presId="urn:microsoft.com/office/officeart/2005/8/layout/list1"/>
    <dgm:cxn modelId="{75440443-108D-4A86-A6DB-E49E3EF4E380}" type="presParOf" srcId="{E27E8A5A-0CA6-4592-B093-90A6DA6CD323}" destId="{93C172E9-5BF1-4395-8CDD-65D57A9B5C7F}" srcOrd="8" destOrd="0" presId="urn:microsoft.com/office/officeart/2005/8/layout/list1"/>
    <dgm:cxn modelId="{C4D22A1A-8903-4CCF-AD03-863E1AF65385}" type="presParOf" srcId="{93C172E9-5BF1-4395-8CDD-65D57A9B5C7F}" destId="{3FBBA01D-42A7-451E-B25F-1A8F1BF5CBEC}" srcOrd="0" destOrd="0" presId="urn:microsoft.com/office/officeart/2005/8/layout/list1"/>
    <dgm:cxn modelId="{D380F835-3EA8-447E-A869-3B4B464EA0A4}" type="presParOf" srcId="{93C172E9-5BF1-4395-8CDD-65D57A9B5C7F}" destId="{500F979F-4752-4F02-9B6F-5B1C8FC5A9AF}" srcOrd="1" destOrd="0" presId="urn:microsoft.com/office/officeart/2005/8/layout/list1"/>
    <dgm:cxn modelId="{00C9EBF2-98D3-4672-B9A9-14A0AF90B5C6}" type="presParOf" srcId="{E27E8A5A-0CA6-4592-B093-90A6DA6CD323}" destId="{39499304-0522-4428-B085-11C66C9FFA29}" srcOrd="9" destOrd="0" presId="urn:microsoft.com/office/officeart/2005/8/layout/list1"/>
    <dgm:cxn modelId="{E719ED31-A5C0-47C3-B697-6CE415E3B839}" type="presParOf" srcId="{E27E8A5A-0CA6-4592-B093-90A6DA6CD323}" destId="{5E6E70DA-AFF0-41D5-A030-E22286EF2B35}" srcOrd="10" destOrd="0" presId="urn:microsoft.com/office/officeart/2005/8/layout/list1"/>
    <dgm:cxn modelId="{C620627E-83E0-4649-8076-7CB5F654403C}" type="presParOf" srcId="{E27E8A5A-0CA6-4592-B093-90A6DA6CD323}" destId="{9781EF4A-9DA3-4D12-8A42-9D7C141C025F}" srcOrd="11" destOrd="0" presId="urn:microsoft.com/office/officeart/2005/8/layout/list1"/>
    <dgm:cxn modelId="{8D37249D-DA24-41E8-B093-958C103B3F1D}" type="presParOf" srcId="{E27E8A5A-0CA6-4592-B093-90A6DA6CD323}" destId="{F0BABD02-3A11-4161-99B3-8156FFB3433B}" srcOrd="12" destOrd="0" presId="urn:microsoft.com/office/officeart/2005/8/layout/list1"/>
    <dgm:cxn modelId="{6BA7C899-25E9-4099-9C29-F669EC25F7C6}" type="presParOf" srcId="{F0BABD02-3A11-4161-99B3-8156FFB3433B}" destId="{7BC13235-23AD-4017-8AAE-BF9F35E8159B}" srcOrd="0" destOrd="0" presId="urn:microsoft.com/office/officeart/2005/8/layout/list1"/>
    <dgm:cxn modelId="{583A9053-CF87-4BCD-B49B-D3CE471036EF}" type="presParOf" srcId="{F0BABD02-3A11-4161-99B3-8156FFB3433B}" destId="{C2E30BB0-5BD2-4D26-B395-903D6C4AF255}" srcOrd="1" destOrd="0" presId="urn:microsoft.com/office/officeart/2005/8/layout/list1"/>
    <dgm:cxn modelId="{67EFEECB-E35D-48A5-8EC8-742F1868FEF4}" type="presParOf" srcId="{E27E8A5A-0CA6-4592-B093-90A6DA6CD323}" destId="{D403085C-07FF-4FD1-BBCA-255E5252ACBB}" srcOrd="13" destOrd="0" presId="urn:microsoft.com/office/officeart/2005/8/layout/list1"/>
    <dgm:cxn modelId="{24AB3AF0-197D-4A71-8904-F01AD53FBCBD}" type="presParOf" srcId="{E27E8A5A-0CA6-4592-B093-90A6DA6CD323}" destId="{CE51CE09-418D-4DC5-9EC3-58BD2755886B}"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2B6FFFA-D5CD-4A23-B4D4-1F7B7F16DF3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ru-RU"/>
        </a:p>
      </dgm:t>
    </dgm:pt>
    <dgm:pt modelId="{C27637D4-5761-44DA-BD4B-8CB5663E1AFC}">
      <dgm:prSet phldrT="[Текст]" custT="1"/>
      <dgm:spPr>
        <a:solidFill>
          <a:srgbClr val="231C2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dirty="0" smtClean="0">
              <a:latin typeface="Times New Roman" panose="02020603050405020304" pitchFamily="18" charset="0"/>
              <a:cs typeface="Times New Roman" panose="02020603050405020304" pitchFamily="18" charset="0"/>
            </a:rPr>
            <a:t>       — выработка умения правильно выписывать высказывания авторов из имеющихся источников информации, оформлять их по библиографическим нормам;</a:t>
          </a:r>
          <a:endParaRPr lang="ru-RU" sz="2400" i="1" dirty="0">
            <a:latin typeface="Times New Roman" panose="02020603050405020304" pitchFamily="18" charset="0"/>
            <a:cs typeface="Times New Roman" panose="02020603050405020304" pitchFamily="18" charset="0"/>
          </a:endParaRPr>
        </a:p>
      </dgm:t>
    </dgm:pt>
    <dgm:pt modelId="{237D2823-FB69-4C8F-B82E-757283472340}" type="parTrans" cxnId="{55AD6566-7906-4501-B37D-2AD0CB17BD09}">
      <dgm:prSet/>
      <dgm:spPr/>
      <dgm:t>
        <a:bodyPr/>
        <a:lstStyle/>
        <a:p>
          <a:endParaRPr lang="ru-RU"/>
        </a:p>
      </dgm:t>
    </dgm:pt>
    <dgm:pt modelId="{60E80369-E9F3-471B-B1AE-4987EA96CE13}" type="sibTrans" cxnId="{55AD6566-7906-4501-B37D-2AD0CB17BD09}">
      <dgm:prSet/>
      <dgm:spPr/>
      <dgm:t>
        <a:bodyPr/>
        <a:lstStyle/>
        <a:p>
          <a:endParaRPr lang="ru-RU"/>
        </a:p>
      </dgm:t>
    </dgm:pt>
    <dgm:pt modelId="{B4782D58-09B8-4E51-8195-3C6ACFC4FD81}">
      <dgm:prSet phldrT="[Текст]" custT="1"/>
      <dgm:spPr>
        <a:solidFill>
          <a:srgbClr val="231C2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dirty="0" smtClean="0">
              <a:latin typeface="Times New Roman" panose="02020603050405020304" pitchFamily="18" charset="0"/>
              <a:cs typeface="Times New Roman" panose="02020603050405020304" pitchFamily="18" charset="0"/>
            </a:rPr>
            <a:t>        — развитие умения осуществлять анализ выбранных источников информации;</a:t>
          </a:r>
          <a:endParaRPr lang="ru-RU" sz="2400" i="1" dirty="0">
            <a:latin typeface="Times New Roman" panose="02020603050405020304" pitchFamily="18" charset="0"/>
            <a:cs typeface="Times New Roman" panose="02020603050405020304" pitchFamily="18" charset="0"/>
          </a:endParaRPr>
        </a:p>
      </dgm:t>
    </dgm:pt>
    <dgm:pt modelId="{25914F5D-5301-467D-BD2E-22B0ED3D2888}" type="parTrans" cxnId="{964361B4-4C7E-4526-AFCE-1F4E22298919}">
      <dgm:prSet/>
      <dgm:spPr/>
      <dgm:t>
        <a:bodyPr/>
        <a:lstStyle/>
        <a:p>
          <a:endParaRPr lang="ru-RU"/>
        </a:p>
      </dgm:t>
    </dgm:pt>
    <dgm:pt modelId="{ADC48360-BF4E-4F14-B1E2-E1AED4EBA295}" type="sibTrans" cxnId="{964361B4-4C7E-4526-AFCE-1F4E22298919}">
      <dgm:prSet/>
      <dgm:spPr/>
      <dgm:t>
        <a:bodyPr/>
        <a:lstStyle/>
        <a:p>
          <a:endParaRPr lang="ru-RU"/>
        </a:p>
      </dgm:t>
    </dgm:pt>
    <dgm:pt modelId="{2EE872E6-4203-4977-A7F3-CBB16C1FED63}">
      <dgm:prSet phldrT="[Текст]" custT="1"/>
      <dgm:spPr>
        <a:solidFill>
          <a:srgbClr val="231C2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i="1" u="none" dirty="0" smtClean="0">
              <a:uFillTx/>
              <a:latin typeface="Times New Roman" panose="02020603050405020304" pitchFamily="18" charset="0"/>
              <a:cs typeface="Times New Roman" panose="02020603050405020304" pitchFamily="18" charset="0"/>
            </a:rPr>
            <a:t>        </a:t>
          </a:r>
          <a:r>
            <a:rPr lang="ru-RU" sz="2400" i="1" u="none" dirty="0" smtClean="0">
              <a:uFillTx/>
              <a:latin typeface="Times New Roman" panose="02020603050405020304" pitchFamily="18" charset="0"/>
              <a:cs typeface="Times New Roman" panose="02020603050405020304" pitchFamily="18" charset="0"/>
            </a:rPr>
            <a:t>— подготовка собственного выступления по обсуждаемым вопросам;</a:t>
          </a:r>
          <a:endParaRPr lang="ru-RU" sz="2400" i="1" dirty="0">
            <a:latin typeface="Times New Roman" panose="02020603050405020304" pitchFamily="18" charset="0"/>
            <a:cs typeface="Times New Roman" panose="02020603050405020304" pitchFamily="18" charset="0"/>
          </a:endParaRPr>
        </a:p>
      </dgm:t>
    </dgm:pt>
    <dgm:pt modelId="{693CF6D3-E8BE-48B0-8B0D-7DF05C7F951C}" type="parTrans" cxnId="{1DA60505-8261-4D63-AE21-F333B569FF84}">
      <dgm:prSet/>
      <dgm:spPr/>
      <dgm:t>
        <a:bodyPr/>
        <a:lstStyle/>
        <a:p>
          <a:endParaRPr lang="ru-RU"/>
        </a:p>
      </dgm:t>
    </dgm:pt>
    <dgm:pt modelId="{ABF145ED-10D2-43E9-A150-FF69E3A20409}" type="sibTrans" cxnId="{1DA60505-8261-4D63-AE21-F333B569FF84}">
      <dgm:prSet/>
      <dgm:spPr/>
      <dgm:t>
        <a:bodyPr/>
        <a:lstStyle/>
        <a:p>
          <a:endParaRPr lang="ru-RU"/>
        </a:p>
      </dgm:t>
    </dgm:pt>
    <dgm:pt modelId="{A8FC1CC0-E8CB-4375-8F0A-F600BB0DD02B}">
      <dgm:prSet phldrT="[Текст]" custT="1"/>
      <dgm:spPr>
        <a:solidFill>
          <a:srgbClr val="231C2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dirty="0" smtClean="0">
              <a:latin typeface="Times New Roman" panose="02020603050405020304" pitchFamily="18" charset="0"/>
              <a:cs typeface="Times New Roman" panose="02020603050405020304" pitchFamily="18" charset="0"/>
            </a:rPr>
            <a:t>       —  формирование навыка оперативного реагирования на разные мнения, которые могут возникать при обсуждении тех или иных научных проблем. </a:t>
          </a:r>
          <a:endParaRPr lang="ru-RU" sz="2400" i="1" dirty="0">
            <a:latin typeface="Times New Roman" panose="02020603050405020304" pitchFamily="18" charset="0"/>
            <a:cs typeface="Times New Roman" panose="02020603050405020304" pitchFamily="18" charset="0"/>
          </a:endParaRPr>
        </a:p>
      </dgm:t>
    </dgm:pt>
    <dgm:pt modelId="{6B83C61C-0A1B-404A-8CB5-70B0C3D2F90E}" type="sibTrans" cxnId="{37D64ADA-2A7F-4A22-A072-AF4C61EAA4E9}">
      <dgm:prSet/>
      <dgm:spPr/>
      <dgm:t>
        <a:bodyPr/>
        <a:lstStyle/>
        <a:p>
          <a:endParaRPr lang="ru-RU"/>
        </a:p>
      </dgm:t>
    </dgm:pt>
    <dgm:pt modelId="{EA9B3BAF-9FDE-434C-B258-669A4343D7E6}" type="parTrans" cxnId="{37D64ADA-2A7F-4A22-A072-AF4C61EAA4E9}">
      <dgm:prSet/>
      <dgm:spPr/>
      <dgm:t>
        <a:bodyPr/>
        <a:lstStyle/>
        <a:p>
          <a:endParaRPr lang="ru-RU"/>
        </a:p>
      </dgm:t>
    </dgm:pt>
    <dgm:pt modelId="{E27E8A5A-0CA6-4592-B093-90A6DA6CD323}" type="pres">
      <dgm:prSet presAssocID="{72B6FFFA-D5CD-4A23-B4D4-1F7B7F16DF36}" presName="linear" presStyleCnt="0">
        <dgm:presLayoutVars>
          <dgm:dir/>
          <dgm:animLvl val="lvl"/>
          <dgm:resizeHandles val="exact"/>
        </dgm:presLayoutVars>
      </dgm:prSet>
      <dgm:spPr/>
      <dgm:t>
        <a:bodyPr/>
        <a:lstStyle/>
        <a:p>
          <a:endParaRPr lang="ru-RU"/>
        </a:p>
      </dgm:t>
    </dgm:pt>
    <dgm:pt modelId="{0DC7CCBA-2AC5-4382-B2FB-5BC5AD8997A0}" type="pres">
      <dgm:prSet presAssocID="{C27637D4-5761-44DA-BD4B-8CB5663E1AFC}" presName="parentLin" presStyleCnt="0"/>
      <dgm:spPr/>
    </dgm:pt>
    <dgm:pt modelId="{2C988CB6-9043-4C84-9A5E-ECD04BC9684F}" type="pres">
      <dgm:prSet presAssocID="{C27637D4-5761-44DA-BD4B-8CB5663E1AFC}" presName="parentLeftMargin" presStyleLbl="node1" presStyleIdx="0" presStyleCnt="4"/>
      <dgm:spPr/>
      <dgm:t>
        <a:bodyPr/>
        <a:lstStyle/>
        <a:p>
          <a:endParaRPr lang="ru-RU"/>
        </a:p>
      </dgm:t>
    </dgm:pt>
    <dgm:pt modelId="{DC45E9A0-26FA-4895-A42F-5F2825D90D07}" type="pres">
      <dgm:prSet presAssocID="{C27637D4-5761-44DA-BD4B-8CB5663E1AFC}" presName="parentText" presStyleLbl="node1" presStyleIdx="0" presStyleCnt="4" custScaleX="142857" custScaleY="198301">
        <dgm:presLayoutVars>
          <dgm:chMax val="0"/>
          <dgm:bulletEnabled val="1"/>
        </dgm:presLayoutVars>
      </dgm:prSet>
      <dgm:spPr/>
      <dgm:t>
        <a:bodyPr/>
        <a:lstStyle/>
        <a:p>
          <a:endParaRPr lang="ru-RU"/>
        </a:p>
      </dgm:t>
    </dgm:pt>
    <dgm:pt modelId="{AE2BB8EF-AE90-44D6-A0C8-72A1C4F76833}" type="pres">
      <dgm:prSet presAssocID="{C27637D4-5761-44DA-BD4B-8CB5663E1AFC}" presName="negativeSpace" presStyleCnt="0"/>
      <dgm:spPr/>
    </dgm:pt>
    <dgm:pt modelId="{A38AD1E7-FCD9-4A52-8575-CCB5E4F485F4}" type="pres">
      <dgm:prSet presAssocID="{C27637D4-5761-44DA-BD4B-8CB5663E1AFC}" presName="childText" presStyleLbl="conFgAcc1" presStyleIdx="0" presStyleCnt="4">
        <dgm:presLayoutVars>
          <dgm:bulletEnabled val="1"/>
        </dgm:presLayoutVars>
      </dgm:prSet>
      <dgm:spPr>
        <a:ln>
          <a:solidFill>
            <a:srgbClr val="1B151D"/>
          </a:solidFill>
        </a:ln>
      </dgm:spPr>
      <dgm:t>
        <a:bodyPr/>
        <a:lstStyle/>
        <a:p>
          <a:endParaRPr lang="ru-RU"/>
        </a:p>
      </dgm:t>
    </dgm:pt>
    <dgm:pt modelId="{7B2BBA0F-0303-4E59-9890-6C46DE27E7A8}" type="pres">
      <dgm:prSet presAssocID="{60E80369-E9F3-471B-B1AE-4987EA96CE13}" presName="spaceBetweenRectangles" presStyleCnt="0"/>
      <dgm:spPr/>
    </dgm:pt>
    <dgm:pt modelId="{6871AA66-245C-44BF-80F7-FAA38C6D2F7B}" type="pres">
      <dgm:prSet presAssocID="{B4782D58-09B8-4E51-8195-3C6ACFC4FD81}" presName="parentLin" presStyleCnt="0"/>
      <dgm:spPr/>
    </dgm:pt>
    <dgm:pt modelId="{CB166A10-8508-410E-B24A-FCA5E2B5F1D5}" type="pres">
      <dgm:prSet presAssocID="{B4782D58-09B8-4E51-8195-3C6ACFC4FD81}" presName="parentLeftMargin" presStyleLbl="node1" presStyleIdx="0" presStyleCnt="4"/>
      <dgm:spPr/>
      <dgm:t>
        <a:bodyPr/>
        <a:lstStyle/>
        <a:p>
          <a:endParaRPr lang="ru-RU"/>
        </a:p>
      </dgm:t>
    </dgm:pt>
    <dgm:pt modelId="{300B18F9-10E1-4F01-A07E-B3E2CF292482}" type="pres">
      <dgm:prSet presAssocID="{B4782D58-09B8-4E51-8195-3C6ACFC4FD81}" presName="parentText" presStyleLbl="node1" presStyleIdx="1" presStyleCnt="4" custScaleX="142857" custScaleY="156114">
        <dgm:presLayoutVars>
          <dgm:chMax val="0"/>
          <dgm:bulletEnabled val="1"/>
        </dgm:presLayoutVars>
      </dgm:prSet>
      <dgm:spPr/>
      <dgm:t>
        <a:bodyPr/>
        <a:lstStyle/>
        <a:p>
          <a:endParaRPr lang="ru-RU"/>
        </a:p>
      </dgm:t>
    </dgm:pt>
    <dgm:pt modelId="{A68DA8E8-01A5-4331-95AC-710E9BC16683}" type="pres">
      <dgm:prSet presAssocID="{B4782D58-09B8-4E51-8195-3C6ACFC4FD81}" presName="negativeSpace" presStyleCnt="0"/>
      <dgm:spPr/>
    </dgm:pt>
    <dgm:pt modelId="{F88E46E2-27EC-453D-8545-D4AE7993F2D2}" type="pres">
      <dgm:prSet presAssocID="{B4782D58-09B8-4E51-8195-3C6ACFC4FD81}" presName="childText" presStyleLbl="conFgAcc1" presStyleIdx="1" presStyleCnt="4">
        <dgm:presLayoutVars>
          <dgm:bulletEnabled val="1"/>
        </dgm:presLayoutVars>
      </dgm:prSet>
      <dgm:spPr>
        <a:ln>
          <a:solidFill>
            <a:srgbClr val="1B151D"/>
          </a:solidFill>
        </a:ln>
      </dgm:spPr>
      <dgm:t>
        <a:bodyPr/>
        <a:lstStyle/>
        <a:p>
          <a:endParaRPr lang="ru-RU"/>
        </a:p>
      </dgm:t>
    </dgm:pt>
    <dgm:pt modelId="{71E99241-AF6D-477A-840F-5D81BD61D4F4}" type="pres">
      <dgm:prSet presAssocID="{ADC48360-BF4E-4F14-B1E2-E1AED4EBA295}" presName="spaceBetweenRectangles" presStyleCnt="0"/>
      <dgm:spPr/>
    </dgm:pt>
    <dgm:pt modelId="{0FE1BD54-BD06-4A1D-9BD0-D5C2DE6B433B}" type="pres">
      <dgm:prSet presAssocID="{2EE872E6-4203-4977-A7F3-CBB16C1FED63}" presName="parentLin" presStyleCnt="0"/>
      <dgm:spPr/>
    </dgm:pt>
    <dgm:pt modelId="{A1322267-8B4D-4F2A-863F-21723890950B}" type="pres">
      <dgm:prSet presAssocID="{2EE872E6-4203-4977-A7F3-CBB16C1FED63}" presName="parentLeftMargin" presStyleLbl="node1" presStyleIdx="1" presStyleCnt="4"/>
      <dgm:spPr/>
      <dgm:t>
        <a:bodyPr/>
        <a:lstStyle/>
        <a:p>
          <a:endParaRPr lang="ru-RU"/>
        </a:p>
      </dgm:t>
    </dgm:pt>
    <dgm:pt modelId="{82403F46-A01C-487D-AB3B-2EB0648C209D}" type="pres">
      <dgm:prSet presAssocID="{2EE872E6-4203-4977-A7F3-CBB16C1FED63}" presName="parentText" presStyleLbl="node1" presStyleIdx="2" presStyleCnt="4" custScaleX="142857" custScaleY="140369">
        <dgm:presLayoutVars>
          <dgm:chMax val="0"/>
          <dgm:bulletEnabled val="1"/>
        </dgm:presLayoutVars>
      </dgm:prSet>
      <dgm:spPr/>
      <dgm:t>
        <a:bodyPr/>
        <a:lstStyle/>
        <a:p>
          <a:endParaRPr lang="ru-RU"/>
        </a:p>
      </dgm:t>
    </dgm:pt>
    <dgm:pt modelId="{06EB87BB-95CD-4F34-A7F6-68002B44D5A9}" type="pres">
      <dgm:prSet presAssocID="{2EE872E6-4203-4977-A7F3-CBB16C1FED63}" presName="negativeSpace" presStyleCnt="0"/>
      <dgm:spPr/>
    </dgm:pt>
    <dgm:pt modelId="{82D4F076-C2F2-4EF7-A137-49C1CBCAFC03}" type="pres">
      <dgm:prSet presAssocID="{2EE872E6-4203-4977-A7F3-CBB16C1FED63}" presName="childText" presStyleLbl="conFgAcc1" presStyleIdx="2" presStyleCnt="4">
        <dgm:presLayoutVars>
          <dgm:bulletEnabled val="1"/>
        </dgm:presLayoutVars>
      </dgm:prSet>
      <dgm:spPr>
        <a:ln>
          <a:solidFill>
            <a:srgbClr val="1B151D"/>
          </a:solidFill>
        </a:ln>
      </dgm:spPr>
      <dgm:t>
        <a:bodyPr/>
        <a:lstStyle/>
        <a:p>
          <a:endParaRPr lang="ru-RU"/>
        </a:p>
      </dgm:t>
    </dgm:pt>
    <dgm:pt modelId="{AD67C8CD-FF97-42EA-B1A0-0AF38DB07D43}" type="pres">
      <dgm:prSet presAssocID="{ABF145ED-10D2-43E9-A150-FF69E3A20409}" presName="spaceBetweenRectangles" presStyleCnt="0"/>
      <dgm:spPr/>
    </dgm:pt>
    <dgm:pt modelId="{D692D93C-A33C-4D36-94EC-41DCE528A469}" type="pres">
      <dgm:prSet presAssocID="{A8FC1CC0-E8CB-4375-8F0A-F600BB0DD02B}" presName="parentLin" presStyleCnt="0"/>
      <dgm:spPr/>
    </dgm:pt>
    <dgm:pt modelId="{07974A72-D194-4225-9D0B-0D7A513448E1}" type="pres">
      <dgm:prSet presAssocID="{A8FC1CC0-E8CB-4375-8F0A-F600BB0DD02B}" presName="parentLeftMargin" presStyleLbl="node1" presStyleIdx="2" presStyleCnt="4"/>
      <dgm:spPr/>
      <dgm:t>
        <a:bodyPr/>
        <a:lstStyle/>
        <a:p>
          <a:endParaRPr lang="ru-RU"/>
        </a:p>
      </dgm:t>
    </dgm:pt>
    <dgm:pt modelId="{11E37A78-D6D0-4D83-BB28-148B14A32613}" type="pres">
      <dgm:prSet presAssocID="{A8FC1CC0-E8CB-4375-8F0A-F600BB0DD02B}" presName="parentText" presStyleLbl="node1" presStyleIdx="3" presStyleCnt="4" custScaleX="142857" custScaleY="223856">
        <dgm:presLayoutVars>
          <dgm:chMax val="0"/>
          <dgm:bulletEnabled val="1"/>
        </dgm:presLayoutVars>
      </dgm:prSet>
      <dgm:spPr/>
      <dgm:t>
        <a:bodyPr/>
        <a:lstStyle/>
        <a:p>
          <a:endParaRPr lang="ru-RU"/>
        </a:p>
      </dgm:t>
    </dgm:pt>
    <dgm:pt modelId="{38460A0E-DDD2-4338-B9E4-6AACD74CA6D1}" type="pres">
      <dgm:prSet presAssocID="{A8FC1CC0-E8CB-4375-8F0A-F600BB0DD02B}" presName="negativeSpace" presStyleCnt="0"/>
      <dgm:spPr/>
    </dgm:pt>
    <dgm:pt modelId="{D4D430CA-0B87-4BBC-82C6-9D40954029BF}" type="pres">
      <dgm:prSet presAssocID="{A8FC1CC0-E8CB-4375-8F0A-F600BB0DD02B}" presName="childText" presStyleLbl="conFgAcc1" presStyleIdx="3" presStyleCnt="4">
        <dgm:presLayoutVars>
          <dgm:bulletEnabled val="1"/>
        </dgm:presLayoutVars>
      </dgm:prSet>
      <dgm:spPr>
        <a:ln>
          <a:solidFill>
            <a:srgbClr val="1B151D"/>
          </a:solidFill>
        </a:ln>
      </dgm:spPr>
      <dgm:t>
        <a:bodyPr/>
        <a:lstStyle/>
        <a:p>
          <a:endParaRPr lang="ru-RU"/>
        </a:p>
      </dgm:t>
    </dgm:pt>
  </dgm:ptLst>
  <dgm:cxnLst>
    <dgm:cxn modelId="{964361B4-4C7E-4526-AFCE-1F4E22298919}" srcId="{72B6FFFA-D5CD-4A23-B4D4-1F7B7F16DF36}" destId="{B4782D58-09B8-4E51-8195-3C6ACFC4FD81}" srcOrd="1" destOrd="0" parTransId="{25914F5D-5301-467D-BD2E-22B0ED3D2888}" sibTransId="{ADC48360-BF4E-4F14-B1E2-E1AED4EBA295}"/>
    <dgm:cxn modelId="{6A451AC4-D1A2-43E8-9AA4-0BC21DECFC89}" type="presOf" srcId="{2EE872E6-4203-4977-A7F3-CBB16C1FED63}" destId="{A1322267-8B4D-4F2A-863F-21723890950B}" srcOrd="0" destOrd="0" presId="urn:microsoft.com/office/officeart/2005/8/layout/list1"/>
    <dgm:cxn modelId="{1DA75884-7C82-4E96-8D6C-D5FF1FDDE2CE}" type="presOf" srcId="{2EE872E6-4203-4977-A7F3-CBB16C1FED63}" destId="{82403F46-A01C-487D-AB3B-2EB0648C209D}" srcOrd="1" destOrd="0" presId="urn:microsoft.com/office/officeart/2005/8/layout/list1"/>
    <dgm:cxn modelId="{29B33774-6C4B-4D57-B58E-5D54BFEB901E}" type="presOf" srcId="{C27637D4-5761-44DA-BD4B-8CB5663E1AFC}" destId="{2C988CB6-9043-4C84-9A5E-ECD04BC9684F}" srcOrd="0" destOrd="0" presId="urn:microsoft.com/office/officeart/2005/8/layout/list1"/>
    <dgm:cxn modelId="{37F46CF6-A378-4E68-BCFC-A37FEFC70685}" type="presOf" srcId="{72B6FFFA-D5CD-4A23-B4D4-1F7B7F16DF36}" destId="{E27E8A5A-0CA6-4592-B093-90A6DA6CD323}" srcOrd="0" destOrd="0" presId="urn:microsoft.com/office/officeart/2005/8/layout/list1"/>
    <dgm:cxn modelId="{37D64ADA-2A7F-4A22-A072-AF4C61EAA4E9}" srcId="{72B6FFFA-D5CD-4A23-B4D4-1F7B7F16DF36}" destId="{A8FC1CC0-E8CB-4375-8F0A-F600BB0DD02B}" srcOrd="3" destOrd="0" parTransId="{EA9B3BAF-9FDE-434C-B258-669A4343D7E6}" sibTransId="{6B83C61C-0A1B-404A-8CB5-70B0C3D2F90E}"/>
    <dgm:cxn modelId="{F291FE21-2296-41FC-828C-653FCAEE8748}" type="presOf" srcId="{C27637D4-5761-44DA-BD4B-8CB5663E1AFC}" destId="{DC45E9A0-26FA-4895-A42F-5F2825D90D07}" srcOrd="1" destOrd="0" presId="urn:microsoft.com/office/officeart/2005/8/layout/list1"/>
    <dgm:cxn modelId="{1334B398-D75E-4D45-A7CB-4AC9AD436A6B}" type="presOf" srcId="{B4782D58-09B8-4E51-8195-3C6ACFC4FD81}" destId="{CB166A10-8508-410E-B24A-FCA5E2B5F1D5}" srcOrd="0" destOrd="0" presId="urn:microsoft.com/office/officeart/2005/8/layout/list1"/>
    <dgm:cxn modelId="{C171CABC-3124-4A8C-9389-B2EC3D655D49}" type="presOf" srcId="{B4782D58-09B8-4E51-8195-3C6ACFC4FD81}" destId="{300B18F9-10E1-4F01-A07E-B3E2CF292482}" srcOrd="1" destOrd="0" presId="urn:microsoft.com/office/officeart/2005/8/layout/list1"/>
    <dgm:cxn modelId="{CACF07B9-3888-4C83-A302-08101B9EDCC9}" type="presOf" srcId="{A8FC1CC0-E8CB-4375-8F0A-F600BB0DD02B}" destId="{07974A72-D194-4225-9D0B-0D7A513448E1}" srcOrd="0" destOrd="0" presId="urn:microsoft.com/office/officeart/2005/8/layout/list1"/>
    <dgm:cxn modelId="{EA4D4087-FE58-4442-95D2-B334A8C774C6}" type="presOf" srcId="{A8FC1CC0-E8CB-4375-8F0A-F600BB0DD02B}" destId="{11E37A78-D6D0-4D83-BB28-148B14A32613}" srcOrd="1" destOrd="0" presId="urn:microsoft.com/office/officeart/2005/8/layout/list1"/>
    <dgm:cxn modelId="{1DA60505-8261-4D63-AE21-F333B569FF84}" srcId="{72B6FFFA-D5CD-4A23-B4D4-1F7B7F16DF36}" destId="{2EE872E6-4203-4977-A7F3-CBB16C1FED63}" srcOrd="2" destOrd="0" parTransId="{693CF6D3-E8BE-48B0-8B0D-7DF05C7F951C}" sibTransId="{ABF145ED-10D2-43E9-A150-FF69E3A20409}"/>
    <dgm:cxn modelId="{55AD6566-7906-4501-B37D-2AD0CB17BD09}" srcId="{72B6FFFA-D5CD-4A23-B4D4-1F7B7F16DF36}" destId="{C27637D4-5761-44DA-BD4B-8CB5663E1AFC}" srcOrd="0" destOrd="0" parTransId="{237D2823-FB69-4C8F-B82E-757283472340}" sibTransId="{60E80369-E9F3-471B-B1AE-4987EA96CE13}"/>
    <dgm:cxn modelId="{0BC62B3D-FB5D-4220-ABD2-E75FA2FD7AA6}" type="presParOf" srcId="{E27E8A5A-0CA6-4592-B093-90A6DA6CD323}" destId="{0DC7CCBA-2AC5-4382-B2FB-5BC5AD8997A0}" srcOrd="0" destOrd="0" presId="urn:microsoft.com/office/officeart/2005/8/layout/list1"/>
    <dgm:cxn modelId="{B8947DB8-0A2C-4AD4-943E-3058A6654BCE}" type="presParOf" srcId="{0DC7CCBA-2AC5-4382-B2FB-5BC5AD8997A0}" destId="{2C988CB6-9043-4C84-9A5E-ECD04BC9684F}" srcOrd="0" destOrd="0" presId="urn:microsoft.com/office/officeart/2005/8/layout/list1"/>
    <dgm:cxn modelId="{9D79FF4B-7386-4B01-A05E-39053DA3688A}" type="presParOf" srcId="{0DC7CCBA-2AC5-4382-B2FB-5BC5AD8997A0}" destId="{DC45E9A0-26FA-4895-A42F-5F2825D90D07}" srcOrd="1" destOrd="0" presId="urn:microsoft.com/office/officeart/2005/8/layout/list1"/>
    <dgm:cxn modelId="{13CB4E90-8675-464C-BD2E-065AFE9C52F5}" type="presParOf" srcId="{E27E8A5A-0CA6-4592-B093-90A6DA6CD323}" destId="{AE2BB8EF-AE90-44D6-A0C8-72A1C4F76833}" srcOrd="1" destOrd="0" presId="urn:microsoft.com/office/officeart/2005/8/layout/list1"/>
    <dgm:cxn modelId="{3A4B7DD4-CE61-4B6A-9117-C9F4CACECDD8}" type="presParOf" srcId="{E27E8A5A-0CA6-4592-B093-90A6DA6CD323}" destId="{A38AD1E7-FCD9-4A52-8575-CCB5E4F485F4}" srcOrd="2" destOrd="0" presId="urn:microsoft.com/office/officeart/2005/8/layout/list1"/>
    <dgm:cxn modelId="{3575E943-0695-4398-8452-F716F005AD60}" type="presParOf" srcId="{E27E8A5A-0CA6-4592-B093-90A6DA6CD323}" destId="{7B2BBA0F-0303-4E59-9890-6C46DE27E7A8}" srcOrd="3" destOrd="0" presId="urn:microsoft.com/office/officeart/2005/8/layout/list1"/>
    <dgm:cxn modelId="{2EA0013B-0941-490F-9FA0-4D20D88B7E02}" type="presParOf" srcId="{E27E8A5A-0CA6-4592-B093-90A6DA6CD323}" destId="{6871AA66-245C-44BF-80F7-FAA38C6D2F7B}" srcOrd="4" destOrd="0" presId="urn:microsoft.com/office/officeart/2005/8/layout/list1"/>
    <dgm:cxn modelId="{2265E2EA-ED50-4AAC-8550-1287DB995967}" type="presParOf" srcId="{6871AA66-245C-44BF-80F7-FAA38C6D2F7B}" destId="{CB166A10-8508-410E-B24A-FCA5E2B5F1D5}" srcOrd="0" destOrd="0" presId="urn:microsoft.com/office/officeart/2005/8/layout/list1"/>
    <dgm:cxn modelId="{89CC9DA4-81F0-4F82-AADA-C96E98CD54CB}" type="presParOf" srcId="{6871AA66-245C-44BF-80F7-FAA38C6D2F7B}" destId="{300B18F9-10E1-4F01-A07E-B3E2CF292482}" srcOrd="1" destOrd="0" presId="urn:microsoft.com/office/officeart/2005/8/layout/list1"/>
    <dgm:cxn modelId="{69471376-6871-4296-945B-789CB392991C}" type="presParOf" srcId="{E27E8A5A-0CA6-4592-B093-90A6DA6CD323}" destId="{A68DA8E8-01A5-4331-95AC-710E9BC16683}" srcOrd="5" destOrd="0" presId="urn:microsoft.com/office/officeart/2005/8/layout/list1"/>
    <dgm:cxn modelId="{9A57E7C1-752D-4985-BA2C-D5BD4B0B63AE}" type="presParOf" srcId="{E27E8A5A-0CA6-4592-B093-90A6DA6CD323}" destId="{F88E46E2-27EC-453D-8545-D4AE7993F2D2}" srcOrd="6" destOrd="0" presId="urn:microsoft.com/office/officeart/2005/8/layout/list1"/>
    <dgm:cxn modelId="{1CF02B4E-CA87-4B27-BB21-684C604A87E6}" type="presParOf" srcId="{E27E8A5A-0CA6-4592-B093-90A6DA6CD323}" destId="{71E99241-AF6D-477A-840F-5D81BD61D4F4}" srcOrd="7" destOrd="0" presId="urn:microsoft.com/office/officeart/2005/8/layout/list1"/>
    <dgm:cxn modelId="{EDAF296E-9A8C-4F87-970C-0F2177B5FCFC}" type="presParOf" srcId="{E27E8A5A-0CA6-4592-B093-90A6DA6CD323}" destId="{0FE1BD54-BD06-4A1D-9BD0-D5C2DE6B433B}" srcOrd="8" destOrd="0" presId="urn:microsoft.com/office/officeart/2005/8/layout/list1"/>
    <dgm:cxn modelId="{4CD8036C-8DF0-43C4-8069-E11949A88FF8}" type="presParOf" srcId="{0FE1BD54-BD06-4A1D-9BD0-D5C2DE6B433B}" destId="{A1322267-8B4D-4F2A-863F-21723890950B}" srcOrd="0" destOrd="0" presId="urn:microsoft.com/office/officeart/2005/8/layout/list1"/>
    <dgm:cxn modelId="{FE4DAED6-00FC-417E-8E30-46B65CB79062}" type="presParOf" srcId="{0FE1BD54-BD06-4A1D-9BD0-D5C2DE6B433B}" destId="{82403F46-A01C-487D-AB3B-2EB0648C209D}" srcOrd="1" destOrd="0" presId="urn:microsoft.com/office/officeart/2005/8/layout/list1"/>
    <dgm:cxn modelId="{6F08B056-0E70-4C1F-A347-61917F44167B}" type="presParOf" srcId="{E27E8A5A-0CA6-4592-B093-90A6DA6CD323}" destId="{06EB87BB-95CD-4F34-A7F6-68002B44D5A9}" srcOrd="9" destOrd="0" presId="urn:microsoft.com/office/officeart/2005/8/layout/list1"/>
    <dgm:cxn modelId="{D7FBCA5A-3F1C-46F9-84DA-F3750407C7C2}" type="presParOf" srcId="{E27E8A5A-0CA6-4592-B093-90A6DA6CD323}" destId="{82D4F076-C2F2-4EF7-A137-49C1CBCAFC03}" srcOrd="10" destOrd="0" presId="urn:microsoft.com/office/officeart/2005/8/layout/list1"/>
    <dgm:cxn modelId="{EDB9DC44-CDC5-4079-B960-C2BEFCF640FF}" type="presParOf" srcId="{E27E8A5A-0CA6-4592-B093-90A6DA6CD323}" destId="{AD67C8CD-FF97-42EA-B1A0-0AF38DB07D43}" srcOrd="11" destOrd="0" presId="urn:microsoft.com/office/officeart/2005/8/layout/list1"/>
    <dgm:cxn modelId="{4668D08B-F777-4672-ADCF-0C75EA968A5E}" type="presParOf" srcId="{E27E8A5A-0CA6-4592-B093-90A6DA6CD323}" destId="{D692D93C-A33C-4D36-94EC-41DCE528A469}" srcOrd="12" destOrd="0" presId="urn:microsoft.com/office/officeart/2005/8/layout/list1"/>
    <dgm:cxn modelId="{E302D0F4-3C29-490F-B93E-BAA2E1B4E91F}" type="presParOf" srcId="{D692D93C-A33C-4D36-94EC-41DCE528A469}" destId="{07974A72-D194-4225-9D0B-0D7A513448E1}" srcOrd="0" destOrd="0" presId="urn:microsoft.com/office/officeart/2005/8/layout/list1"/>
    <dgm:cxn modelId="{4FC2E973-5D8C-4BDD-8455-9D08CE46D5ED}" type="presParOf" srcId="{D692D93C-A33C-4D36-94EC-41DCE528A469}" destId="{11E37A78-D6D0-4D83-BB28-148B14A32613}" srcOrd="1" destOrd="0" presId="urn:microsoft.com/office/officeart/2005/8/layout/list1"/>
    <dgm:cxn modelId="{B173D87A-2801-48BB-BE2E-3BDE6DE512DB}" type="presParOf" srcId="{E27E8A5A-0CA6-4592-B093-90A6DA6CD323}" destId="{38460A0E-DDD2-4338-B9E4-6AACD74CA6D1}" srcOrd="13" destOrd="0" presId="urn:microsoft.com/office/officeart/2005/8/layout/list1"/>
    <dgm:cxn modelId="{F0F109A1-CD80-4672-B2AB-53877E34B449}" type="presParOf" srcId="{E27E8A5A-0CA6-4592-B093-90A6DA6CD323}" destId="{D4D430CA-0B87-4BBC-82C6-9D40954029BF}"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2B6FFFA-D5CD-4A23-B4D4-1F7B7F16DF3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ru-RU"/>
        </a:p>
      </dgm:t>
    </dgm:pt>
    <dgm:pt modelId="{C27637D4-5761-44DA-BD4B-8CB5663E1AFC}">
      <dgm:prSet phldrT="[Текст]" custT="1"/>
      <dgm:spPr>
        <a:solidFill>
          <a:srgbClr val="231C2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dirty="0" smtClean="0">
              <a:latin typeface="Times New Roman" panose="02020603050405020304" pitchFamily="18" charset="0"/>
              <a:cs typeface="Times New Roman" panose="02020603050405020304" pitchFamily="18" charset="0"/>
            </a:rPr>
            <a:t>       1)  выбрать тему, если она не определена преподавателем;</a:t>
          </a:r>
          <a:endParaRPr lang="ru-RU" sz="2400" i="1" dirty="0">
            <a:latin typeface="Times New Roman" panose="02020603050405020304" pitchFamily="18" charset="0"/>
            <a:cs typeface="Times New Roman" panose="02020603050405020304" pitchFamily="18" charset="0"/>
          </a:endParaRPr>
        </a:p>
      </dgm:t>
    </dgm:pt>
    <dgm:pt modelId="{237D2823-FB69-4C8F-B82E-757283472340}" type="parTrans" cxnId="{55AD6566-7906-4501-B37D-2AD0CB17BD09}">
      <dgm:prSet/>
      <dgm:spPr/>
      <dgm:t>
        <a:bodyPr/>
        <a:lstStyle/>
        <a:p>
          <a:endParaRPr lang="ru-RU"/>
        </a:p>
      </dgm:t>
    </dgm:pt>
    <dgm:pt modelId="{60E80369-E9F3-471B-B1AE-4987EA96CE13}" type="sibTrans" cxnId="{55AD6566-7906-4501-B37D-2AD0CB17BD09}">
      <dgm:prSet/>
      <dgm:spPr/>
      <dgm:t>
        <a:bodyPr/>
        <a:lstStyle/>
        <a:p>
          <a:endParaRPr lang="ru-RU"/>
        </a:p>
      </dgm:t>
    </dgm:pt>
    <dgm:pt modelId="{B4782D58-09B8-4E51-8195-3C6ACFC4FD81}">
      <dgm:prSet phldrT="[Текст]" custT="1"/>
      <dgm:spPr>
        <a:solidFill>
          <a:srgbClr val="231C2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dirty="0" smtClean="0">
              <a:latin typeface="Times New Roman" panose="02020603050405020304" pitchFamily="18" charset="0"/>
              <a:cs typeface="Times New Roman" panose="02020603050405020304" pitchFamily="18" charset="0"/>
            </a:rPr>
            <a:t>        2)  определить источники, с которыми придётся работать;</a:t>
          </a:r>
          <a:endParaRPr lang="ru-RU" sz="2400" i="1" dirty="0">
            <a:latin typeface="Times New Roman" panose="02020603050405020304" pitchFamily="18" charset="0"/>
            <a:cs typeface="Times New Roman" panose="02020603050405020304" pitchFamily="18" charset="0"/>
          </a:endParaRPr>
        </a:p>
      </dgm:t>
    </dgm:pt>
    <dgm:pt modelId="{25914F5D-5301-467D-BD2E-22B0ED3D2888}" type="parTrans" cxnId="{964361B4-4C7E-4526-AFCE-1F4E22298919}">
      <dgm:prSet/>
      <dgm:spPr/>
      <dgm:t>
        <a:bodyPr/>
        <a:lstStyle/>
        <a:p>
          <a:endParaRPr lang="ru-RU"/>
        </a:p>
      </dgm:t>
    </dgm:pt>
    <dgm:pt modelId="{ADC48360-BF4E-4F14-B1E2-E1AED4EBA295}" type="sibTrans" cxnId="{964361B4-4C7E-4526-AFCE-1F4E22298919}">
      <dgm:prSet/>
      <dgm:spPr/>
      <dgm:t>
        <a:bodyPr/>
        <a:lstStyle/>
        <a:p>
          <a:endParaRPr lang="ru-RU"/>
        </a:p>
      </dgm:t>
    </dgm:pt>
    <dgm:pt modelId="{2EE872E6-4203-4977-A7F3-CBB16C1FED63}">
      <dgm:prSet phldrT="[Текст]" custT="1"/>
      <dgm:spPr>
        <a:solidFill>
          <a:srgbClr val="231C2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i="1" u="none" dirty="0" smtClean="0">
              <a:uFillTx/>
              <a:latin typeface="Times New Roman" panose="02020603050405020304" pitchFamily="18" charset="0"/>
              <a:cs typeface="Times New Roman" panose="02020603050405020304" pitchFamily="18" charset="0"/>
            </a:rPr>
            <a:t>        3)</a:t>
          </a:r>
          <a:r>
            <a:rPr lang="ru-RU" sz="2400" b="0" i="1" dirty="0" smtClean="0">
              <a:solidFill>
                <a:schemeClr val="bg1"/>
              </a:solidFill>
              <a:latin typeface="Times New Roman" panose="02020603050405020304" pitchFamily="18" charset="0"/>
              <a:cs typeface="Times New Roman" panose="02020603050405020304" pitchFamily="18" charset="0"/>
            </a:rPr>
            <a:t>изучить, систематизировать и обработать выбранный материал из источников; </a:t>
          </a:r>
          <a:endParaRPr lang="ru-RU" sz="2400" b="0" i="1" dirty="0">
            <a:latin typeface="Times New Roman" panose="02020603050405020304" pitchFamily="18" charset="0"/>
            <a:cs typeface="Times New Roman" panose="02020603050405020304" pitchFamily="18" charset="0"/>
          </a:endParaRPr>
        </a:p>
      </dgm:t>
    </dgm:pt>
    <dgm:pt modelId="{693CF6D3-E8BE-48B0-8B0D-7DF05C7F951C}" type="parTrans" cxnId="{1DA60505-8261-4D63-AE21-F333B569FF84}">
      <dgm:prSet/>
      <dgm:spPr/>
      <dgm:t>
        <a:bodyPr/>
        <a:lstStyle/>
        <a:p>
          <a:endParaRPr lang="ru-RU"/>
        </a:p>
      </dgm:t>
    </dgm:pt>
    <dgm:pt modelId="{ABF145ED-10D2-43E9-A150-FF69E3A20409}" type="sibTrans" cxnId="{1DA60505-8261-4D63-AE21-F333B569FF84}">
      <dgm:prSet/>
      <dgm:spPr/>
      <dgm:t>
        <a:bodyPr/>
        <a:lstStyle/>
        <a:p>
          <a:endParaRPr lang="ru-RU"/>
        </a:p>
      </dgm:t>
    </dgm:pt>
    <dgm:pt modelId="{A8FC1CC0-E8CB-4375-8F0A-F600BB0DD02B}">
      <dgm:prSet phldrT="[Текст]" custT="1"/>
      <dgm:spPr>
        <a:solidFill>
          <a:srgbClr val="231C2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dirty="0" smtClean="0">
              <a:latin typeface="Times New Roman" panose="02020603050405020304" pitchFamily="18" charset="0"/>
              <a:cs typeface="Times New Roman" panose="02020603050405020304" pitchFamily="18" charset="0"/>
            </a:rPr>
            <a:t>       4) </a:t>
          </a:r>
          <a:r>
            <a:rPr lang="ru-RU" sz="2400" b="0" i="1" dirty="0" smtClean="0">
              <a:solidFill>
                <a:schemeClr val="bg1"/>
              </a:solidFill>
              <a:latin typeface="Times New Roman" panose="02020603050405020304" pitchFamily="18" charset="0"/>
              <a:cs typeface="Times New Roman" panose="02020603050405020304" pitchFamily="18" charset="0"/>
            </a:rPr>
            <a:t>составить план; </a:t>
          </a:r>
          <a:endParaRPr lang="ru-RU" sz="2400" b="0" i="1" dirty="0">
            <a:latin typeface="Times New Roman" panose="02020603050405020304" pitchFamily="18" charset="0"/>
            <a:cs typeface="Times New Roman" panose="02020603050405020304" pitchFamily="18" charset="0"/>
          </a:endParaRPr>
        </a:p>
      </dgm:t>
    </dgm:pt>
    <dgm:pt modelId="{6B83C61C-0A1B-404A-8CB5-70B0C3D2F90E}" type="sibTrans" cxnId="{37D64ADA-2A7F-4A22-A072-AF4C61EAA4E9}">
      <dgm:prSet/>
      <dgm:spPr/>
      <dgm:t>
        <a:bodyPr/>
        <a:lstStyle/>
        <a:p>
          <a:endParaRPr lang="ru-RU"/>
        </a:p>
      </dgm:t>
    </dgm:pt>
    <dgm:pt modelId="{EA9B3BAF-9FDE-434C-B258-669A4343D7E6}" type="parTrans" cxnId="{37D64ADA-2A7F-4A22-A072-AF4C61EAA4E9}">
      <dgm:prSet/>
      <dgm:spPr/>
      <dgm:t>
        <a:bodyPr/>
        <a:lstStyle/>
        <a:p>
          <a:endParaRPr lang="ru-RU"/>
        </a:p>
      </dgm:t>
    </dgm:pt>
    <dgm:pt modelId="{308B1FBE-0871-47E6-8733-3705535B9C60}">
      <dgm:prSet phldrT="[Текст]" custT="1"/>
      <dgm:spPr>
        <a:solidFill>
          <a:srgbClr val="231C2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dirty="0" smtClean="0">
              <a:latin typeface="Times New Roman" panose="02020603050405020304" pitchFamily="18" charset="0"/>
              <a:cs typeface="Times New Roman" panose="02020603050405020304" pitchFamily="18" charset="0"/>
            </a:rPr>
            <a:t>       5) </a:t>
          </a:r>
          <a:r>
            <a:rPr lang="ru-RU" sz="2400" b="0" i="1" dirty="0" smtClean="0">
              <a:solidFill>
                <a:schemeClr val="bg1"/>
              </a:solidFill>
              <a:latin typeface="Times New Roman" panose="02020603050405020304" pitchFamily="18" charset="0"/>
              <a:cs typeface="Times New Roman" panose="02020603050405020304" pitchFamily="18" charset="0"/>
            </a:rPr>
            <a:t>написать реферат:</a:t>
          </a:r>
          <a:endParaRPr lang="ru-RU" sz="2400" b="0" i="1" dirty="0">
            <a:latin typeface="Times New Roman" panose="02020603050405020304" pitchFamily="18" charset="0"/>
            <a:cs typeface="Times New Roman" panose="02020603050405020304" pitchFamily="18" charset="0"/>
          </a:endParaRPr>
        </a:p>
      </dgm:t>
    </dgm:pt>
    <dgm:pt modelId="{B04EF5A1-2DF0-4D37-BB36-18C8264843D9}" type="parTrans" cxnId="{DDC53C7A-896F-4A44-BCC3-EA2EC2531DB8}">
      <dgm:prSet/>
      <dgm:spPr/>
      <dgm:t>
        <a:bodyPr/>
        <a:lstStyle/>
        <a:p>
          <a:endParaRPr lang="ru-RU"/>
        </a:p>
      </dgm:t>
    </dgm:pt>
    <dgm:pt modelId="{1333B1B5-0AD9-4EC2-8110-603C0065752D}" type="sibTrans" cxnId="{DDC53C7A-896F-4A44-BCC3-EA2EC2531DB8}">
      <dgm:prSet/>
      <dgm:spPr/>
      <dgm:t>
        <a:bodyPr/>
        <a:lstStyle/>
        <a:p>
          <a:endParaRPr lang="ru-RU"/>
        </a:p>
      </dgm:t>
    </dgm:pt>
    <dgm:pt modelId="{E27E8A5A-0CA6-4592-B093-90A6DA6CD323}" type="pres">
      <dgm:prSet presAssocID="{72B6FFFA-D5CD-4A23-B4D4-1F7B7F16DF36}" presName="linear" presStyleCnt="0">
        <dgm:presLayoutVars>
          <dgm:dir/>
          <dgm:animLvl val="lvl"/>
          <dgm:resizeHandles val="exact"/>
        </dgm:presLayoutVars>
      </dgm:prSet>
      <dgm:spPr/>
      <dgm:t>
        <a:bodyPr/>
        <a:lstStyle/>
        <a:p>
          <a:endParaRPr lang="ru-RU"/>
        </a:p>
      </dgm:t>
    </dgm:pt>
    <dgm:pt modelId="{0DC7CCBA-2AC5-4382-B2FB-5BC5AD8997A0}" type="pres">
      <dgm:prSet presAssocID="{C27637D4-5761-44DA-BD4B-8CB5663E1AFC}" presName="parentLin" presStyleCnt="0"/>
      <dgm:spPr/>
    </dgm:pt>
    <dgm:pt modelId="{2C988CB6-9043-4C84-9A5E-ECD04BC9684F}" type="pres">
      <dgm:prSet presAssocID="{C27637D4-5761-44DA-BD4B-8CB5663E1AFC}" presName="parentLeftMargin" presStyleLbl="node1" presStyleIdx="0" presStyleCnt="5"/>
      <dgm:spPr/>
      <dgm:t>
        <a:bodyPr/>
        <a:lstStyle/>
        <a:p>
          <a:endParaRPr lang="ru-RU"/>
        </a:p>
      </dgm:t>
    </dgm:pt>
    <dgm:pt modelId="{DC45E9A0-26FA-4895-A42F-5F2825D90D07}" type="pres">
      <dgm:prSet presAssocID="{C27637D4-5761-44DA-BD4B-8CB5663E1AFC}" presName="parentText" presStyleLbl="node1" presStyleIdx="0" presStyleCnt="5" custScaleX="142857" custScaleY="198301">
        <dgm:presLayoutVars>
          <dgm:chMax val="0"/>
          <dgm:bulletEnabled val="1"/>
        </dgm:presLayoutVars>
      </dgm:prSet>
      <dgm:spPr/>
      <dgm:t>
        <a:bodyPr/>
        <a:lstStyle/>
        <a:p>
          <a:endParaRPr lang="ru-RU"/>
        </a:p>
      </dgm:t>
    </dgm:pt>
    <dgm:pt modelId="{AE2BB8EF-AE90-44D6-A0C8-72A1C4F76833}" type="pres">
      <dgm:prSet presAssocID="{C27637D4-5761-44DA-BD4B-8CB5663E1AFC}" presName="negativeSpace" presStyleCnt="0"/>
      <dgm:spPr/>
    </dgm:pt>
    <dgm:pt modelId="{A38AD1E7-FCD9-4A52-8575-CCB5E4F485F4}" type="pres">
      <dgm:prSet presAssocID="{C27637D4-5761-44DA-BD4B-8CB5663E1AFC}" presName="childText" presStyleLbl="conFgAcc1" presStyleIdx="0" presStyleCnt="5">
        <dgm:presLayoutVars>
          <dgm:bulletEnabled val="1"/>
        </dgm:presLayoutVars>
      </dgm:prSet>
      <dgm:spPr>
        <a:ln>
          <a:solidFill>
            <a:srgbClr val="1B151D"/>
          </a:solidFill>
        </a:ln>
      </dgm:spPr>
      <dgm:t>
        <a:bodyPr/>
        <a:lstStyle/>
        <a:p>
          <a:endParaRPr lang="ru-RU"/>
        </a:p>
      </dgm:t>
    </dgm:pt>
    <dgm:pt modelId="{7B2BBA0F-0303-4E59-9890-6C46DE27E7A8}" type="pres">
      <dgm:prSet presAssocID="{60E80369-E9F3-471B-B1AE-4987EA96CE13}" presName="spaceBetweenRectangles" presStyleCnt="0"/>
      <dgm:spPr/>
    </dgm:pt>
    <dgm:pt modelId="{6871AA66-245C-44BF-80F7-FAA38C6D2F7B}" type="pres">
      <dgm:prSet presAssocID="{B4782D58-09B8-4E51-8195-3C6ACFC4FD81}" presName="parentLin" presStyleCnt="0"/>
      <dgm:spPr/>
    </dgm:pt>
    <dgm:pt modelId="{CB166A10-8508-410E-B24A-FCA5E2B5F1D5}" type="pres">
      <dgm:prSet presAssocID="{B4782D58-09B8-4E51-8195-3C6ACFC4FD81}" presName="parentLeftMargin" presStyleLbl="node1" presStyleIdx="0" presStyleCnt="5"/>
      <dgm:spPr/>
      <dgm:t>
        <a:bodyPr/>
        <a:lstStyle/>
        <a:p>
          <a:endParaRPr lang="ru-RU"/>
        </a:p>
      </dgm:t>
    </dgm:pt>
    <dgm:pt modelId="{300B18F9-10E1-4F01-A07E-B3E2CF292482}" type="pres">
      <dgm:prSet presAssocID="{B4782D58-09B8-4E51-8195-3C6ACFC4FD81}" presName="parentText" presStyleLbl="node1" presStyleIdx="1" presStyleCnt="5" custScaleX="142857" custScaleY="156114">
        <dgm:presLayoutVars>
          <dgm:chMax val="0"/>
          <dgm:bulletEnabled val="1"/>
        </dgm:presLayoutVars>
      </dgm:prSet>
      <dgm:spPr/>
      <dgm:t>
        <a:bodyPr/>
        <a:lstStyle/>
        <a:p>
          <a:endParaRPr lang="ru-RU"/>
        </a:p>
      </dgm:t>
    </dgm:pt>
    <dgm:pt modelId="{A68DA8E8-01A5-4331-95AC-710E9BC16683}" type="pres">
      <dgm:prSet presAssocID="{B4782D58-09B8-4E51-8195-3C6ACFC4FD81}" presName="negativeSpace" presStyleCnt="0"/>
      <dgm:spPr/>
    </dgm:pt>
    <dgm:pt modelId="{F88E46E2-27EC-453D-8545-D4AE7993F2D2}" type="pres">
      <dgm:prSet presAssocID="{B4782D58-09B8-4E51-8195-3C6ACFC4FD81}" presName="childText" presStyleLbl="conFgAcc1" presStyleIdx="1" presStyleCnt="5">
        <dgm:presLayoutVars>
          <dgm:bulletEnabled val="1"/>
        </dgm:presLayoutVars>
      </dgm:prSet>
      <dgm:spPr>
        <a:ln>
          <a:solidFill>
            <a:srgbClr val="1B151D"/>
          </a:solidFill>
        </a:ln>
      </dgm:spPr>
      <dgm:t>
        <a:bodyPr/>
        <a:lstStyle/>
        <a:p>
          <a:endParaRPr lang="ru-RU"/>
        </a:p>
      </dgm:t>
    </dgm:pt>
    <dgm:pt modelId="{71E99241-AF6D-477A-840F-5D81BD61D4F4}" type="pres">
      <dgm:prSet presAssocID="{ADC48360-BF4E-4F14-B1E2-E1AED4EBA295}" presName="spaceBetweenRectangles" presStyleCnt="0"/>
      <dgm:spPr/>
    </dgm:pt>
    <dgm:pt modelId="{0FE1BD54-BD06-4A1D-9BD0-D5C2DE6B433B}" type="pres">
      <dgm:prSet presAssocID="{2EE872E6-4203-4977-A7F3-CBB16C1FED63}" presName="parentLin" presStyleCnt="0"/>
      <dgm:spPr/>
    </dgm:pt>
    <dgm:pt modelId="{A1322267-8B4D-4F2A-863F-21723890950B}" type="pres">
      <dgm:prSet presAssocID="{2EE872E6-4203-4977-A7F3-CBB16C1FED63}" presName="parentLeftMargin" presStyleLbl="node1" presStyleIdx="1" presStyleCnt="5"/>
      <dgm:spPr/>
      <dgm:t>
        <a:bodyPr/>
        <a:lstStyle/>
        <a:p>
          <a:endParaRPr lang="ru-RU"/>
        </a:p>
      </dgm:t>
    </dgm:pt>
    <dgm:pt modelId="{82403F46-A01C-487D-AB3B-2EB0648C209D}" type="pres">
      <dgm:prSet presAssocID="{2EE872E6-4203-4977-A7F3-CBB16C1FED63}" presName="parentText" presStyleLbl="node1" presStyleIdx="2" presStyleCnt="5" custScaleX="142857" custScaleY="197391">
        <dgm:presLayoutVars>
          <dgm:chMax val="0"/>
          <dgm:bulletEnabled val="1"/>
        </dgm:presLayoutVars>
      </dgm:prSet>
      <dgm:spPr/>
      <dgm:t>
        <a:bodyPr/>
        <a:lstStyle/>
        <a:p>
          <a:endParaRPr lang="ru-RU"/>
        </a:p>
      </dgm:t>
    </dgm:pt>
    <dgm:pt modelId="{06EB87BB-95CD-4F34-A7F6-68002B44D5A9}" type="pres">
      <dgm:prSet presAssocID="{2EE872E6-4203-4977-A7F3-CBB16C1FED63}" presName="negativeSpace" presStyleCnt="0"/>
      <dgm:spPr/>
    </dgm:pt>
    <dgm:pt modelId="{82D4F076-C2F2-4EF7-A137-49C1CBCAFC03}" type="pres">
      <dgm:prSet presAssocID="{2EE872E6-4203-4977-A7F3-CBB16C1FED63}" presName="childText" presStyleLbl="conFgAcc1" presStyleIdx="2" presStyleCnt="5">
        <dgm:presLayoutVars>
          <dgm:bulletEnabled val="1"/>
        </dgm:presLayoutVars>
      </dgm:prSet>
      <dgm:spPr>
        <a:ln>
          <a:solidFill>
            <a:srgbClr val="1B151D"/>
          </a:solidFill>
        </a:ln>
      </dgm:spPr>
      <dgm:t>
        <a:bodyPr/>
        <a:lstStyle/>
        <a:p>
          <a:endParaRPr lang="ru-RU"/>
        </a:p>
      </dgm:t>
    </dgm:pt>
    <dgm:pt modelId="{AD67C8CD-FF97-42EA-B1A0-0AF38DB07D43}" type="pres">
      <dgm:prSet presAssocID="{ABF145ED-10D2-43E9-A150-FF69E3A20409}" presName="spaceBetweenRectangles" presStyleCnt="0"/>
      <dgm:spPr/>
    </dgm:pt>
    <dgm:pt modelId="{D692D93C-A33C-4D36-94EC-41DCE528A469}" type="pres">
      <dgm:prSet presAssocID="{A8FC1CC0-E8CB-4375-8F0A-F600BB0DD02B}" presName="parentLin" presStyleCnt="0"/>
      <dgm:spPr/>
    </dgm:pt>
    <dgm:pt modelId="{07974A72-D194-4225-9D0B-0D7A513448E1}" type="pres">
      <dgm:prSet presAssocID="{A8FC1CC0-E8CB-4375-8F0A-F600BB0DD02B}" presName="parentLeftMargin" presStyleLbl="node1" presStyleIdx="2" presStyleCnt="5"/>
      <dgm:spPr/>
      <dgm:t>
        <a:bodyPr/>
        <a:lstStyle/>
        <a:p>
          <a:endParaRPr lang="ru-RU"/>
        </a:p>
      </dgm:t>
    </dgm:pt>
    <dgm:pt modelId="{11E37A78-D6D0-4D83-BB28-148B14A32613}" type="pres">
      <dgm:prSet presAssocID="{A8FC1CC0-E8CB-4375-8F0A-F600BB0DD02B}" presName="parentText" presStyleLbl="node1" presStyleIdx="3" presStyleCnt="5" custScaleX="142857" custScaleY="167495">
        <dgm:presLayoutVars>
          <dgm:chMax val="0"/>
          <dgm:bulletEnabled val="1"/>
        </dgm:presLayoutVars>
      </dgm:prSet>
      <dgm:spPr/>
      <dgm:t>
        <a:bodyPr/>
        <a:lstStyle/>
        <a:p>
          <a:endParaRPr lang="ru-RU"/>
        </a:p>
      </dgm:t>
    </dgm:pt>
    <dgm:pt modelId="{38460A0E-DDD2-4338-B9E4-6AACD74CA6D1}" type="pres">
      <dgm:prSet presAssocID="{A8FC1CC0-E8CB-4375-8F0A-F600BB0DD02B}" presName="negativeSpace" presStyleCnt="0"/>
      <dgm:spPr/>
    </dgm:pt>
    <dgm:pt modelId="{D4D430CA-0B87-4BBC-82C6-9D40954029BF}" type="pres">
      <dgm:prSet presAssocID="{A8FC1CC0-E8CB-4375-8F0A-F600BB0DD02B}" presName="childText" presStyleLbl="conFgAcc1" presStyleIdx="3" presStyleCnt="5">
        <dgm:presLayoutVars>
          <dgm:bulletEnabled val="1"/>
        </dgm:presLayoutVars>
      </dgm:prSet>
      <dgm:spPr>
        <a:ln>
          <a:solidFill>
            <a:srgbClr val="1B151D"/>
          </a:solidFill>
        </a:ln>
      </dgm:spPr>
      <dgm:t>
        <a:bodyPr/>
        <a:lstStyle/>
        <a:p>
          <a:endParaRPr lang="ru-RU"/>
        </a:p>
      </dgm:t>
    </dgm:pt>
    <dgm:pt modelId="{6BF6DB7C-9643-4FFE-AA5F-853B3B6D9FD9}" type="pres">
      <dgm:prSet presAssocID="{6B83C61C-0A1B-404A-8CB5-70B0C3D2F90E}" presName="spaceBetweenRectangles" presStyleCnt="0"/>
      <dgm:spPr/>
    </dgm:pt>
    <dgm:pt modelId="{3D89757D-0CCD-410F-9CEB-79382B1AF63E}" type="pres">
      <dgm:prSet presAssocID="{308B1FBE-0871-47E6-8733-3705535B9C60}" presName="parentLin" presStyleCnt="0"/>
      <dgm:spPr/>
    </dgm:pt>
    <dgm:pt modelId="{50B25276-A5E6-4604-A356-32BAE3901663}" type="pres">
      <dgm:prSet presAssocID="{308B1FBE-0871-47E6-8733-3705535B9C60}" presName="parentLeftMargin" presStyleLbl="node1" presStyleIdx="3" presStyleCnt="5"/>
      <dgm:spPr/>
      <dgm:t>
        <a:bodyPr/>
        <a:lstStyle/>
        <a:p>
          <a:endParaRPr lang="ru-RU"/>
        </a:p>
      </dgm:t>
    </dgm:pt>
    <dgm:pt modelId="{7FF6D821-FAAD-4EA5-8477-9EDEDC5A3D36}" type="pres">
      <dgm:prSet presAssocID="{308B1FBE-0871-47E6-8733-3705535B9C60}" presName="parentText" presStyleLbl="node1" presStyleIdx="4" presStyleCnt="5" custScaleX="142857" custScaleY="199581">
        <dgm:presLayoutVars>
          <dgm:chMax val="0"/>
          <dgm:bulletEnabled val="1"/>
        </dgm:presLayoutVars>
      </dgm:prSet>
      <dgm:spPr/>
      <dgm:t>
        <a:bodyPr/>
        <a:lstStyle/>
        <a:p>
          <a:endParaRPr lang="ru-RU"/>
        </a:p>
      </dgm:t>
    </dgm:pt>
    <dgm:pt modelId="{3CCB4534-2513-4D34-88E1-94541F2DAF8C}" type="pres">
      <dgm:prSet presAssocID="{308B1FBE-0871-47E6-8733-3705535B9C60}" presName="negativeSpace" presStyleCnt="0"/>
      <dgm:spPr/>
    </dgm:pt>
    <dgm:pt modelId="{BC0C785E-2C24-4098-8576-F41FA677E0B3}" type="pres">
      <dgm:prSet presAssocID="{308B1FBE-0871-47E6-8733-3705535B9C60}" presName="childText" presStyleLbl="conFgAcc1" presStyleIdx="4" presStyleCnt="5">
        <dgm:presLayoutVars>
          <dgm:bulletEnabled val="1"/>
        </dgm:presLayoutVars>
      </dgm:prSet>
      <dgm:spPr>
        <a:ln>
          <a:solidFill>
            <a:srgbClr val="1B151D"/>
          </a:solidFill>
        </a:ln>
      </dgm:spPr>
      <dgm:t>
        <a:bodyPr/>
        <a:lstStyle/>
        <a:p>
          <a:endParaRPr lang="ru-RU"/>
        </a:p>
      </dgm:t>
    </dgm:pt>
  </dgm:ptLst>
  <dgm:cxnLst>
    <dgm:cxn modelId="{29B33774-6C4B-4D57-B58E-5D54BFEB901E}" type="presOf" srcId="{C27637D4-5761-44DA-BD4B-8CB5663E1AFC}" destId="{2C988CB6-9043-4C84-9A5E-ECD04BC9684F}" srcOrd="0" destOrd="0" presId="urn:microsoft.com/office/officeart/2005/8/layout/list1"/>
    <dgm:cxn modelId="{6A451AC4-D1A2-43E8-9AA4-0BC21DECFC89}" type="presOf" srcId="{2EE872E6-4203-4977-A7F3-CBB16C1FED63}" destId="{A1322267-8B4D-4F2A-863F-21723890950B}" srcOrd="0" destOrd="0" presId="urn:microsoft.com/office/officeart/2005/8/layout/list1"/>
    <dgm:cxn modelId="{EA4D4087-FE58-4442-95D2-B334A8C774C6}" type="presOf" srcId="{A8FC1CC0-E8CB-4375-8F0A-F600BB0DD02B}" destId="{11E37A78-D6D0-4D83-BB28-148B14A32613}" srcOrd="1" destOrd="0" presId="urn:microsoft.com/office/officeart/2005/8/layout/list1"/>
    <dgm:cxn modelId="{37F46CF6-A378-4E68-BCFC-A37FEFC70685}" type="presOf" srcId="{72B6FFFA-D5CD-4A23-B4D4-1F7B7F16DF36}" destId="{E27E8A5A-0CA6-4592-B093-90A6DA6CD323}" srcOrd="0" destOrd="0" presId="urn:microsoft.com/office/officeart/2005/8/layout/list1"/>
    <dgm:cxn modelId="{F291FE21-2296-41FC-828C-653FCAEE8748}" type="presOf" srcId="{C27637D4-5761-44DA-BD4B-8CB5663E1AFC}" destId="{DC45E9A0-26FA-4895-A42F-5F2825D90D07}" srcOrd="1" destOrd="0" presId="urn:microsoft.com/office/officeart/2005/8/layout/list1"/>
    <dgm:cxn modelId="{1334B398-D75E-4D45-A7CB-4AC9AD436A6B}" type="presOf" srcId="{B4782D58-09B8-4E51-8195-3C6ACFC4FD81}" destId="{CB166A10-8508-410E-B24A-FCA5E2B5F1D5}" srcOrd="0" destOrd="0" presId="urn:microsoft.com/office/officeart/2005/8/layout/list1"/>
    <dgm:cxn modelId="{55AD6566-7906-4501-B37D-2AD0CB17BD09}" srcId="{72B6FFFA-D5CD-4A23-B4D4-1F7B7F16DF36}" destId="{C27637D4-5761-44DA-BD4B-8CB5663E1AFC}" srcOrd="0" destOrd="0" parTransId="{237D2823-FB69-4C8F-B82E-757283472340}" sibTransId="{60E80369-E9F3-471B-B1AE-4987EA96CE13}"/>
    <dgm:cxn modelId="{F97A1813-751E-46E9-8EC8-3276CF1DEC94}" type="presOf" srcId="{308B1FBE-0871-47E6-8733-3705535B9C60}" destId="{50B25276-A5E6-4604-A356-32BAE3901663}" srcOrd="0" destOrd="0" presId="urn:microsoft.com/office/officeart/2005/8/layout/list1"/>
    <dgm:cxn modelId="{C171CABC-3124-4A8C-9389-B2EC3D655D49}" type="presOf" srcId="{B4782D58-09B8-4E51-8195-3C6ACFC4FD81}" destId="{300B18F9-10E1-4F01-A07E-B3E2CF292482}" srcOrd="1" destOrd="0" presId="urn:microsoft.com/office/officeart/2005/8/layout/list1"/>
    <dgm:cxn modelId="{CACF07B9-3888-4C83-A302-08101B9EDCC9}" type="presOf" srcId="{A8FC1CC0-E8CB-4375-8F0A-F600BB0DD02B}" destId="{07974A72-D194-4225-9D0B-0D7A513448E1}" srcOrd="0" destOrd="0" presId="urn:microsoft.com/office/officeart/2005/8/layout/list1"/>
    <dgm:cxn modelId="{964361B4-4C7E-4526-AFCE-1F4E22298919}" srcId="{72B6FFFA-D5CD-4A23-B4D4-1F7B7F16DF36}" destId="{B4782D58-09B8-4E51-8195-3C6ACFC4FD81}" srcOrd="1" destOrd="0" parTransId="{25914F5D-5301-467D-BD2E-22B0ED3D2888}" sibTransId="{ADC48360-BF4E-4F14-B1E2-E1AED4EBA295}"/>
    <dgm:cxn modelId="{1DA60505-8261-4D63-AE21-F333B569FF84}" srcId="{72B6FFFA-D5CD-4A23-B4D4-1F7B7F16DF36}" destId="{2EE872E6-4203-4977-A7F3-CBB16C1FED63}" srcOrd="2" destOrd="0" parTransId="{693CF6D3-E8BE-48B0-8B0D-7DF05C7F951C}" sibTransId="{ABF145ED-10D2-43E9-A150-FF69E3A20409}"/>
    <dgm:cxn modelId="{37D64ADA-2A7F-4A22-A072-AF4C61EAA4E9}" srcId="{72B6FFFA-D5CD-4A23-B4D4-1F7B7F16DF36}" destId="{A8FC1CC0-E8CB-4375-8F0A-F600BB0DD02B}" srcOrd="3" destOrd="0" parTransId="{EA9B3BAF-9FDE-434C-B258-669A4343D7E6}" sibTransId="{6B83C61C-0A1B-404A-8CB5-70B0C3D2F90E}"/>
    <dgm:cxn modelId="{1DA75884-7C82-4E96-8D6C-D5FF1FDDE2CE}" type="presOf" srcId="{2EE872E6-4203-4977-A7F3-CBB16C1FED63}" destId="{82403F46-A01C-487D-AB3B-2EB0648C209D}" srcOrd="1" destOrd="0" presId="urn:microsoft.com/office/officeart/2005/8/layout/list1"/>
    <dgm:cxn modelId="{DDC53C7A-896F-4A44-BCC3-EA2EC2531DB8}" srcId="{72B6FFFA-D5CD-4A23-B4D4-1F7B7F16DF36}" destId="{308B1FBE-0871-47E6-8733-3705535B9C60}" srcOrd="4" destOrd="0" parTransId="{B04EF5A1-2DF0-4D37-BB36-18C8264843D9}" sibTransId="{1333B1B5-0AD9-4EC2-8110-603C0065752D}"/>
    <dgm:cxn modelId="{CC4328E4-C6C1-4E14-8DFF-5C4DF5DFEC15}" type="presOf" srcId="{308B1FBE-0871-47E6-8733-3705535B9C60}" destId="{7FF6D821-FAAD-4EA5-8477-9EDEDC5A3D36}" srcOrd="1" destOrd="0" presId="urn:microsoft.com/office/officeart/2005/8/layout/list1"/>
    <dgm:cxn modelId="{0BC62B3D-FB5D-4220-ABD2-E75FA2FD7AA6}" type="presParOf" srcId="{E27E8A5A-0CA6-4592-B093-90A6DA6CD323}" destId="{0DC7CCBA-2AC5-4382-B2FB-5BC5AD8997A0}" srcOrd="0" destOrd="0" presId="urn:microsoft.com/office/officeart/2005/8/layout/list1"/>
    <dgm:cxn modelId="{B8947DB8-0A2C-4AD4-943E-3058A6654BCE}" type="presParOf" srcId="{0DC7CCBA-2AC5-4382-B2FB-5BC5AD8997A0}" destId="{2C988CB6-9043-4C84-9A5E-ECD04BC9684F}" srcOrd="0" destOrd="0" presId="urn:microsoft.com/office/officeart/2005/8/layout/list1"/>
    <dgm:cxn modelId="{9D79FF4B-7386-4B01-A05E-39053DA3688A}" type="presParOf" srcId="{0DC7CCBA-2AC5-4382-B2FB-5BC5AD8997A0}" destId="{DC45E9A0-26FA-4895-A42F-5F2825D90D07}" srcOrd="1" destOrd="0" presId="urn:microsoft.com/office/officeart/2005/8/layout/list1"/>
    <dgm:cxn modelId="{13CB4E90-8675-464C-BD2E-065AFE9C52F5}" type="presParOf" srcId="{E27E8A5A-0CA6-4592-B093-90A6DA6CD323}" destId="{AE2BB8EF-AE90-44D6-A0C8-72A1C4F76833}" srcOrd="1" destOrd="0" presId="urn:microsoft.com/office/officeart/2005/8/layout/list1"/>
    <dgm:cxn modelId="{3A4B7DD4-CE61-4B6A-9117-C9F4CACECDD8}" type="presParOf" srcId="{E27E8A5A-0CA6-4592-B093-90A6DA6CD323}" destId="{A38AD1E7-FCD9-4A52-8575-CCB5E4F485F4}" srcOrd="2" destOrd="0" presId="urn:microsoft.com/office/officeart/2005/8/layout/list1"/>
    <dgm:cxn modelId="{3575E943-0695-4398-8452-F716F005AD60}" type="presParOf" srcId="{E27E8A5A-0CA6-4592-B093-90A6DA6CD323}" destId="{7B2BBA0F-0303-4E59-9890-6C46DE27E7A8}" srcOrd="3" destOrd="0" presId="urn:microsoft.com/office/officeart/2005/8/layout/list1"/>
    <dgm:cxn modelId="{2EA0013B-0941-490F-9FA0-4D20D88B7E02}" type="presParOf" srcId="{E27E8A5A-0CA6-4592-B093-90A6DA6CD323}" destId="{6871AA66-245C-44BF-80F7-FAA38C6D2F7B}" srcOrd="4" destOrd="0" presId="urn:microsoft.com/office/officeart/2005/8/layout/list1"/>
    <dgm:cxn modelId="{2265E2EA-ED50-4AAC-8550-1287DB995967}" type="presParOf" srcId="{6871AA66-245C-44BF-80F7-FAA38C6D2F7B}" destId="{CB166A10-8508-410E-B24A-FCA5E2B5F1D5}" srcOrd="0" destOrd="0" presId="urn:microsoft.com/office/officeart/2005/8/layout/list1"/>
    <dgm:cxn modelId="{89CC9DA4-81F0-4F82-AADA-C96E98CD54CB}" type="presParOf" srcId="{6871AA66-245C-44BF-80F7-FAA38C6D2F7B}" destId="{300B18F9-10E1-4F01-A07E-B3E2CF292482}" srcOrd="1" destOrd="0" presId="urn:microsoft.com/office/officeart/2005/8/layout/list1"/>
    <dgm:cxn modelId="{69471376-6871-4296-945B-789CB392991C}" type="presParOf" srcId="{E27E8A5A-0CA6-4592-B093-90A6DA6CD323}" destId="{A68DA8E8-01A5-4331-95AC-710E9BC16683}" srcOrd="5" destOrd="0" presId="urn:microsoft.com/office/officeart/2005/8/layout/list1"/>
    <dgm:cxn modelId="{9A57E7C1-752D-4985-BA2C-D5BD4B0B63AE}" type="presParOf" srcId="{E27E8A5A-0CA6-4592-B093-90A6DA6CD323}" destId="{F88E46E2-27EC-453D-8545-D4AE7993F2D2}" srcOrd="6" destOrd="0" presId="urn:microsoft.com/office/officeart/2005/8/layout/list1"/>
    <dgm:cxn modelId="{1CF02B4E-CA87-4B27-BB21-684C604A87E6}" type="presParOf" srcId="{E27E8A5A-0CA6-4592-B093-90A6DA6CD323}" destId="{71E99241-AF6D-477A-840F-5D81BD61D4F4}" srcOrd="7" destOrd="0" presId="urn:microsoft.com/office/officeart/2005/8/layout/list1"/>
    <dgm:cxn modelId="{EDAF296E-9A8C-4F87-970C-0F2177B5FCFC}" type="presParOf" srcId="{E27E8A5A-0CA6-4592-B093-90A6DA6CD323}" destId="{0FE1BD54-BD06-4A1D-9BD0-D5C2DE6B433B}" srcOrd="8" destOrd="0" presId="urn:microsoft.com/office/officeart/2005/8/layout/list1"/>
    <dgm:cxn modelId="{4CD8036C-8DF0-43C4-8069-E11949A88FF8}" type="presParOf" srcId="{0FE1BD54-BD06-4A1D-9BD0-D5C2DE6B433B}" destId="{A1322267-8B4D-4F2A-863F-21723890950B}" srcOrd="0" destOrd="0" presId="urn:microsoft.com/office/officeart/2005/8/layout/list1"/>
    <dgm:cxn modelId="{FE4DAED6-00FC-417E-8E30-46B65CB79062}" type="presParOf" srcId="{0FE1BD54-BD06-4A1D-9BD0-D5C2DE6B433B}" destId="{82403F46-A01C-487D-AB3B-2EB0648C209D}" srcOrd="1" destOrd="0" presId="urn:microsoft.com/office/officeart/2005/8/layout/list1"/>
    <dgm:cxn modelId="{6F08B056-0E70-4C1F-A347-61917F44167B}" type="presParOf" srcId="{E27E8A5A-0CA6-4592-B093-90A6DA6CD323}" destId="{06EB87BB-95CD-4F34-A7F6-68002B44D5A9}" srcOrd="9" destOrd="0" presId="urn:microsoft.com/office/officeart/2005/8/layout/list1"/>
    <dgm:cxn modelId="{D7FBCA5A-3F1C-46F9-84DA-F3750407C7C2}" type="presParOf" srcId="{E27E8A5A-0CA6-4592-B093-90A6DA6CD323}" destId="{82D4F076-C2F2-4EF7-A137-49C1CBCAFC03}" srcOrd="10" destOrd="0" presId="urn:microsoft.com/office/officeart/2005/8/layout/list1"/>
    <dgm:cxn modelId="{EDB9DC44-CDC5-4079-B960-C2BEFCF640FF}" type="presParOf" srcId="{E27E8A5A-0CA6-4592-B093-90A6DA6CD323}" destId="{AD67C8CD-FF97-42EA-B1A0-0AF38DB07D43}" srcOrd="11" destOrd="0" presId="urn:microsoft.com/office/officeart/2005/8/layout/list1"/>
    <dgm:cxn modelId="{4668D08B-F777-4672-ADCF-0C75EA968A5E}" type="presParOf" srcId="{E27E8A5A-0CA6-4592-B093-90A6DA6CD323}" destId="{D692D93C-A33C-4D36-94EC-41DCE528A469}" srcOrd="12" destOrd="0" presId="urn:microsoft.com/office/officeart/2005/8/layout/list1"/>
    <dgm:cxn modelId="{E302D0F4-3C29-490F-B93E-BAA2E1B4E91F}" type="presParOf" srcId="{D692D93C-A33C-4D36-94EC-41DCE528A469}" destId="{07974A72-D194-4225-9D0B-0D7A513448E1}" srcOrd="0" destOrd="0" presId="urn:microsoft.com/office/officeart/2005/8/layout/list1"/>
    <dgm:cxn modelId="{4FC2E973-5D8C-4BDD-8455-9D08CE46D5ED}" type="presParOf" srcId="{D692D93C-A33C-4D36-94EC-41DCE528A469}" destId="{11E37A78-D6D0-4D83-BB28-148B14A32613}" srcOrd="1" destOrd="0" presId="urn:microsoft.com/office/officeart/2005/8/layout/list1"/>
    <dgm:cxn modelId="{B173D87A-2801-48BB-BE2E-3BDE6DE512DB}" type="presParOf" srcId="{E27E8A5A-0CA6-4592-B093-90A6DA6CD323}" destId="{38460A0E-DDD2-4338-B9E4-6AACD74CA6D1}" srcOrd="13" destOrd="0" presId="urn:microsoft.com/office/officeart/2005/8/layout/list1"/>
    <dgm:cxn modelId="{F0F109A1-CD80-4672-B2AB-53877E34B449}" type="presParOf" srcId="{E27E8A5A-0CA6-4592-B093-90A6DA6CD323}" destId="{D4D430CA-0B87-4BBC-82C6-9D40954029BF}" srcOrd="14" destOrd="0" presId="urn:microsoft.com/office/officeart/2005/8/layout/list1"/>
    <dgm:cxn modelId="{E37E3EFB-8E53-4005-ABBC-091C36A24DE2}" type="presParOf" srcId="{E27E8A5A-0CA6-4592-B093-90A6DA6CD323}" destId="{6BF6DB7C-9643-4FFE-AA5F-853B3B6D9FD9}" srcOrd="15" destOrd="0" presId="urn:microsoft.com/office/officeart/2005/8/layout/list1"/>
    <dgm:cxn modelId="{B59A19F7-EF22-4E5B-B2B5-4751EEB23ADA}" type="presParOf" srcId="{E27E8A5A-0CA6-4592-B093-90A6DA6CD323}" destId="{3D89757D-0CCD-410F-9CEB-79382B1AF63E}" srcOrd="16" destOrd="0" presId="urn:microsoft.com/office/officeart/2005/8/layout/list1"/>
    <dgm:cxn modelId="{FDCC0A15-90FF-4523-A743-17A36CE770DB}" type="presParOf" srcId="{3D89757D-0CCD-410F-9CEB-79382B1AF63E}" destId="{50B25276-A5E6-4604-A356-32BAE3901663}" srcOrd="0" destOrd="0" presId="urn:microsoft.com/office/officeart/2005/8/layout/list1"/>
    <dgm:cxn modelId="{B4293B57-AC18-4855-8BE6-72ADCE48C24B}" type="presParOf" srcId="{3D89757D-0CCD-410F-9CEB-79382B1AF63E}" destId="{7FF6D821-FAAD-4EA5-8477-9EDEDC5A3D36}" srcOrd="1" destOrd="0" presId="urn:microsoft.com/office/officeart/2005/8/layout/list1"/>
    <dgm:cxn modelId="{538CEE3A-B37A-4A71-9AE0-6EE1A596760C}" type="presParOf" srcId="{E27E8A5A-0CA6-4592-B093-90A6DA6CD323}" destId="{3CCB4534-2513-4D34-88E1-94541F2DAF8C}" srcOrd="17" destOrd="0" presId="urn:microsoft.com/office/officeart/2005/8/layout/list1"/>
    <dgm:cxn modelId="{FA7630D8-D6C4-49FB-8E3D-EEE24826D69E}" type="presParOf" srcId="{E27E8A5A-0CA6-4592-B093-90A6DA6CD323}" destId="{BC0C785E-2C24-4098-8576-F41FA677E0B3}"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2B6FFFA-D5CD-4A23-B4D4-1F7B7F16DF36}"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ru-RU"/>
        </a:p>
      </dgm:t>
    </dgm:pt>
    <dgm:pt modelId="{C27637D4-5761-44DA-BD4B-8CB5663E1AFC}">
      <dgm:prSet phldrT="[Текст]" custT="1"/>
      <dgm:spPr>
        <a:solidFill>
          <a:srgbClr val="231C2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dirty="0" smtClean="0">
              <a:latin typeface="Times New Roman" panose="02020603050405020304" pitchFamily="18" charset="0"/>
              <a:cs typeface="Times New Roman" panose="02020603050405020304" pitchFamily="18" charset="0"/>
            </a:rPr>
            <a:t>       —</a:t>
          </a:r>
          <a:r>
            <a:rPr lang="ru-RU" sz="2400" b="1" i="1" dirty="0" smtClean="0">
              <a:latin typeface="Times New Roman" panose="02020603050405020304" pitchFamily="18" charset="0"/>
              <a:cs typeface="Times New Roman" panose="02020603050405020304" pitchFamily="18" charset="0"/>
            </a:rPr>
            <a:t> </a:t>
          </a:r>
          <a:r>
            <a:rPr lang="ru-RU" sz="2400" b="0" i="1" dirty="0" smtClean="0">
              <a:solidFill>
                <a:schemeClr val="bg1"/>
              </a:solidFill>
              <a:latin typeface="Times New Roman" panose="02020603050405020304" pitchFamily="18" charset="0"/>
              <a:cs typeface="Times New Roman" panose="02020603050405020304" pitchFamily="18" charset="0"/>
            </a:rPr>
            <a:t>обосновать актуальность выбранной темы;</a:t>
          </a:r>
          <a:endParaRPr lang="ru-RU" sz="2400" b="0" i="1" dirty="0">
            <a:latin typeface="Times New Roman" panose="02020603050405020304" pitchFamily="18" charset="0"/>
            <a:cs typeface="Times New Roman" panose="02020603050405020304" pitchFamily="18" charset="0"/>
          </a:endParaRPr>
        </a:p>
      </dgm:t>
    </dgm:pt>
    <dgm:pt modelId="{237D2823-FB69-4C8F-B82E-757283472340}" type="parTrans" cxnId="{55AD6566-7906-4501-B37D-2AD0CB17BD09}">
      <dgm:prSet/>
      <dgm:spPr/>
      <dgm:t>
        <a:bodyPr/>
        <a:lstStyle/>
        <a:p>
          <a:endParaRPr lang="ru-RU"/>
        </a:p>
      </dgm:t>
    </dgm:pt>
    <dgm:pt modelId="{60E80369-E9F3-471B-B1AE-4987EA96CE13}" type="sibTrans" cxnId="{55AD6566-7906-4501-B37D-2AD0CB17BD09}">
      <dgm:prSet/>
      <dgm:spPr/>
      <dgm:t>
        <a:bodyPr/>
        <a:lstStyle/>
        <a:p>
          <a:endParaRPr lang="ru-RU"/>
        </a:p>
      </dgm:t>
    </dgm:pt>
    <dgm:pt modelId="{2EE872E6-4203-4977-A7F3-CBB16C1FED63}">
      <dgm:prSet phldrT="[Текст]" custT="1"/>
      <dgm:spPr>
        <a:solidFill>
          <a:srgbClr val="231C2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u="none" dirty="0" smtClean="0">
              <a:uFillTx/>
              <a:latin typeface="Times New Roman" panose="02020603050405020304" pitchFamily="18" charset="0"/>
              <a:cs typeface="Times New Roman" panose="02020603050405020304" pitchFamily="18" charset="0"/>
            </a:rPr>
            <a:t>      </a:t>
          </a:r>
          <a:r>
            <a:rPr lang="ru-RU" sz="2800" i="1" dirty="0" smtClean="0">
              <a:latin typeface="Times New Roman" panose="02020603050405020304" pitchFamily="18" charset="0"/>
              <a:cs typeface="Times New Roman" panose="02020603050405020304" pitchFamily="18" charset="0"/>
            </a:rPr>
            <a:t> — </a:t>
          </a:r>
          <a:r>
            <a:rPr lang="ru-RU" sz="2800" b="1" i="1" u="none" dirty="0" smtClean="0">
              <a:uFillTx/>
              <a:latin typeface="Times New Roman" panose="02020603050405020304" pitchFamily="18" charset="0"/>
              <a:cs typeface="Times New Roman" panose="02020603050405020304" pitchFamily="18" charset="0"/>
            </a:rPr>
            <a:t> </a:t>
          </a:r>
          <a:r>
            <a:rPr lang="ru-RU" sz="2400" b="0" i="1" dirty="0" smtClean="0">
              <a:solidFill>
                <a:schemeClr val="bg1"/>
              </a:solidFill>
              <a:latin typeface="Times New Roman" panose="02020603050405020304" pitchFamily="18" charset="0"/>
              <a:cs typeface="Times New Roman" panose="02020603050405020304" pitchFamily="18" charset="0"/>
            </a:rPr>
            <a:t>привести основные тезисы доклада и их аргументацию;</a:t>
          </a:r>
          <a:r>
            <a:rPr lang="ru-RU" sz="2400" b="0" i="1" u="none" dirty="0" smtClean="0">
              <a:uFillTx/>
              <a:latin typeface="Times New Roman" panose="02020603050405020304" pitchFamily="18" charset="0"/>
              <a:cs typeface="Times New Roman" panose="02020603050405020304" pitchFamily="18" charset="0"/>
            </a:rPr>
            <a:t> </a:t>
          </a:r>
          <a:endParaRPr lang="ru-RU" sz="2400" b="0" i="1" dirty="0">
            <a:latin typeface="Times New Roman" panose="02020603050405020304" pitchFamily="18" charset="0"/>
            <a:cs typeface="Times New Roman" panose="02020603050405020304" pitchFamily="18" charset="0"/>
          </a:endParaRPr>
        </a:p>
      </dgm:t>
    </dgm:pt>
    <dgm:pt modelId="{693CF6D3-E8BE-48B0-8B0D-7DF05C7F951C}" type="parTrans" cxnId="{1DA60505-8261-4D63-AE21-F333B569FF84}">
      <dgm:prSet/>
      <dgm:spPr/>
      <dgm:t>
        <a:bodyPr/>
        <a:lstStyle/>
        <a:p>
          <a:endParaRPr lang="ru-RU"/>
        </a:p>
      </dgm:t>
    </dgm:pt>
    <dgm:pt modelId="{ABF145ED-10D2-43E9-A150-FF69E3A20409}" type="sibTrans" cxnId="{1DA60505-8261-4D63-AE21-F333B569FF84}">
      <dgm:prSet/>
      <dgm:spPr/>
      <dgm:t>
        <a:bodyPr/>
        <a:lstStyle/>
        <a:p>
          <a:endParaRPr lang="ru-RU"/>
        </a:p>
      </dgm:t>
    </dgm:pt>
    <dgm:pt modelId="{B4782D58-09B8-4E51-8195-3C6ACFC4FD81}">
      <dgm:prSet phldrT="[Текст]" custT="1"/>
      <dgm:spPr>
        <a:solidFill>
          <a:srgbClr val="231C2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dirty="0" smtClean="0">
              <a:latin typeface="Times New Roman" panose="02020603050405020304" pitchFamily="18" charset="0"/>
              <a:cs typeface="Times New Roman" panose="02020603050405020304" pitchFamily="18" charset="0"/>
            </a:rPr>
            <a:t>       —  </a:t>
          </a:r>
          <a:r>
            <a:rPr lang="ru-RU" sz="2400" b="0" i="1" dirty="0" smtClean="0">
              <a:solidFill>
                <a:schemeClr val="bg1"/>
              </a:solidFill>
              <a:latin typeface="Times New Roman" panose="02020603050405020304" pitchFamily="18" charset="0"/>
              <a:cs typeface="Times New Roman" panose="02020603050405020304" pitchFamily="18" charset="0"/>
            </a:rPr>
            <a:t>сформулировать проблематику выбранной темы</a:t>
          </a:r>
          <a:r>
            <a:rPr lang="ru-RU" sz="2400" b="0" i="1" dirty="0" smtClean="0">
              <a:latin typeface="Times New Roman" panose="02020603050405020304" pitchFamily="18" charset="0"/>
              <a:cs typeface="Times New Roman" panose="02020603050405020304" pitchFamily="18" charset="0"/>
            </a:rPr>
            <a:t>;</a:t>
          </a:r>
          <a:endParaRPr lang="ru-RU" sz="2400" b="0" i="1" dirty="0">
            <a:latin typeface="Times New Roman" panose="02020603050405020304" pitchFamily="18" charset="0"/>
            <a:cs typeface="Times New Roman" panose="02020603050405020304" pitchFamily="18" charset="0"/>
          </a:endParaRPr>
        </a:p>
      </dgm:t>
    </dgm:pt>
    <dgm:pt modelId="{ADC48360-BF4E-4F14-B1E2-E1AED4EBA295}" type="sibTrans" cxnId="{964361B4-4C7E-4526-AFCE-1F4E22298919}">
      <dgm:prSet/>
      <dgm:spPr/>
      <dgm:t>
        <a:bodyPr/>
        <a:lstStyle/>
        <a:p>
          <a:endParaRPr lang="ru-RU"/>
        </a:p>
      </dgm:t>
    </dgm:pt>
    <dgm:pt modelId="{25914F5D-5301-467D-BD2E-22B0ED3D2888}" type="parTrans" cxnId="{964361B4-4C7E-4526-AFCE-1F4E22298919}">
      <dgm:prSet/>
      <dgm:spPr/>
      <dgm:t>
        <a:bodyPr/>
        <a:lstStyle/>
        <a:p>
          <a:endParaRPr lang="ru-RU"/>
        </a:p>
      </dgm:t>
    </dgm:pt>
    <dgm:pt modelId="{AC06A165-5E3F-4BFC-8C44-2A596DD133C8}">
      <dgm:prSet phldrT="[Текст]" custT="1"/>
      <dgm:spPr>
        <a:solidFill>
          <a:srgbClr val="231C2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dirty="0" smtClean="0">
              <a:latin typeface="Times New Roman" panose="02020603050405020304" pitchFamily="18" charset="0"/>
              <a:cs typeface="Times New Roman" panose="02020603050405020304" pitchFamily="18" charset="0"/>
            </a:rPr>
            <a:t>       — </a:t>
          </a:r>
          <a:r>
            <a:rPr lang="ru-RU" sz="2400" b="0" i="1" dirty="0" smtClean="0">
              <a:solidFill>
                <a:schemeClr val="bg1"/>
              </a:solidFill>
              <a:latin typeface="Times New Roman" panose="02020603050405020304" pitchFamily="18" charset="0"/>
              <a:cs typeface="Times New Roman" panose="02020603050405020304" pitchFamily="18" charset="0"/>
            </a:rPr>
            <a:t>сделать общий вывод по проблеме, заявленной в реферате;</a:t>
          </a:r>
          <a:endParaRPr lang="ru-RU" sz="2400" b="0" i="1" dirty="0">
            <a:latin typeface="Times New Roman" panose="02020603050405020304" pitchFamily="18" charset="0"/>
            <a:cs typeface="Times New Roman" panose="02020603050405020304" pitchFamily="18" charset="0"/>
          </a:endParaRPr>
        </a:p>
      </dgm:t>
    </dgm:pt>
    <dgm:pt modelId="{FBEF4201-323F-45BB-9566-2D688D4ED4DB}" type="parTrans" cxnId="{36D1AD89-D04D-442B-9874-F7CEE9D57887}">
      <dgm:prSet/>
      <dgm:spPr/>
      <dgm:t>
        <a:bodyPr/>
        <a:lstStyle/>
        <a:p>
          <a:endParaRPr lang="ru-RU"/>
        </a:p>
      </dgm:t>
    </dgm:pt>
    <dgm:pt modelId="{7C2D5031-6752-4AF2-B200-F5F746C60282}" type="sibTrans" cxnId="{36D1AD89-D04D-442B-9874-F7CEE9D57887}">
      <dgm:prSet/>
      <dgm:spPr/>
      <dgm:t>
        <a:bodyPr/>
        <a:lstStyle/>
        <a:p>
          <a:endParaRPr lang="ru-RU"/>
        </a:p>
      </dgm:t>
    </dgm:pt>
    <dgm:pt modelId="{4860354E-D69A-4421-A388-D4563CC4924A}">
      <dgm:prSet phldrT="[Текст]" custT="1"/>
      <dgm:spPr>
        <a:solidFill>
          <a:srgbClr val="231C2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dirty="0" smtClean="0">
              <a:latin typeface="Times New Roman" panose="02020603050405020304" pitchFamily="18" charset="0"/>
              <a:cs typeface="Times New Roman" panose="02020603050405020304" pitchFamily="18" charset="0"/>
            </a:rPr>
            <a:t>       7)  ответить на вопросы, возникшие у слушателей в конце сообщения.</a:t>
          </a:r>
          <a:endParaRPr lang="ru-RU" sz="2400" b="0" i="1" dirty="0">
            <a:latin typeface="Times New Roman" panose="02020603050405020304" pitchFamily="18" charset="0"/>
            <a:cs typeface="Times New Roman" panose="02020603050405020304" pitchFamily="18" charset="0"/>
          </a:endParaRPr>
        </a:p>
      </dgm:t>
    </dgm:pt>
    <dgm:pt modelId="{C03F8174-CCAC-49F6-AF63-50FF428E7220}" type="parTrans" cxnId="{87793391-7DF0-4DB7-A294-FEEAF8D485EE}">
      <dgm:prSet/>
      <dgm:spPr/>
      <dgm:t>
        <a:bodyPr/>
        <a:lstStyle/>
        <a:p>
          <a:endParaRPr lang="ru-RU"/>
        </a:p>
      </dgm:t>
    </dgm:pt>
    <dgm:pt modelId="{E49CB765-0F21-4596-950E-BEEA12DB1A05}" type="sibTrans" cxnId="{87793391-7DF0-4DB7-A294-FEEAF8D485EE}">
      <dgm:prSet/>
      <dgm:spPr/>
      <dgm:t>
        <a:bodyPr/>
        <a:lstStyle/>
        <a:p>
          <a:endParaRPr lang="ru-RU"/>
        </a:p>
      </dgm:t>
    </dgm:pt>
    <dgm:pt modelId="{22D02876-8DCF-4A15-BF9D-C7F6EB211BC8}">
      <dgm:prSet phldrT="[Текст]" custT="1"/>
      <dgm:spPr>
        <a:solidFill>
          <a:srgbClr val="231C2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dirty="0" smtClean="0">
              <a:latin typeface="Times New Roman" panose="02020603050405020304" pitchFamily="18" charset="0"/>
              <a:cs typeface="Times New Roman" panose="02020603050405020304" pitchFamily="18" charset="0"/>
            </a:rPr>
            <a:t>       — </a:t>
          </a:r>
          <a:r>
            <a:rPr lang="ru-RU" sz="2400" i="1" dirty="0" smtClean="0">
              <a:solidFill>
                <a:schemeClr val="bg1"/>
              </a:solidFill>
              <a:latin typeface="Times New Roman" panose="02020603050405020304" pitchFamily="18" charset="0"/>
              <a:ea typeface="Times New Roman" panose="02020603050405020304" pitchFamily="18" charset="0"/>
            </a:rPr>
            <a:t>подготовить раздаточный материал, иллюстрирующий содержание сообщения;</a:t>
          </a:r>
          <a:endParaRPr lang="ru-RU" sz="2400" b="0" i="1" dirty="0">
            <a:solidFill>
              <a:schemeClr val="bg1"/>
            </a:solidFill>
            <a:latin typeface="Times New Roman" panose="02020603050405020304" pitchFamily="18" charset="0"/>
            <a:cs typeface="Times New Roman" panose="02020603050405020304" pitchFamily="18" charset="0"/>
          </a:endParaRPr>
        </a:p>
      </dgm:t>
    </dgm:pt>
    <dgm:pt modelId="{24602DC2-CDAA-4C3F-A50C-D752FA02D46A}" type="parTrans" cxnId="{8FCF78D5-4BF3-413D-AFA2-9A91CEADEDF9}">
      <dgm:prSet/>
      <dgm:spPr/>
      <dgm:t>
        <a:bodyPr/>
        <a:lstStyle/>
        <a:p>
          <a:endParaRPr lang="ru-RU"/>
        </a:p>
      </dgm:t>
    </dgm:pt>
    <dgm:pt modelId="{FD304A20-1D6A-4715-A9A0-2C38F013D004}" type="sibTrans" cxnId="{8FCF78D5-4BF3-413D-AFA2-9A91CEADEDF9}">
      <dgm:prSet/>
      <dgm:spPr/>
      <dgm:t>
        <a:bodyPr/>
        <a:lstStyle/>
        <a:p>
          <a:endParaRPr lang="ru-RU"/>
        </a:p>
      </dgm:t>
    </dgm:pt>
    <dgm:pt modelId="{0D026658-5D71-47AE-BBAC-EA82DD718E7D}">
      <dgm:prSet phldrT="[Текст]" custT="1"/>
      <dgm:spPr>
        <a:solidFill>
          <a:srgbClr val="231C2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0" i="1" dirty="0" smtClean="0">
              <a:solidFill>
                <a:schemeClr val="bg1"/>
              </a:solidFill>
              <a:latin typeface="Times New Roman" panose="02020603050405020304" pitchFamily="18" charset="0"/>
              <a:cs typeface="Times New Roman" panose="02020603050405020304" pitchFamily="18" charset="0"/>
            </a:rPr>
            <a:t>       6)      и</a:t>
          </a:r>
          <a:r>
            <a:rPr lang="ru-RU" sz="2400" i="1" dirty="0" smtClean="0">
              <a:solidFill>
                <a:schemeClr val="bg1"/>
              </a:solidFill>
              <a:effectLst/>
              <a:latin typeface="Times New Roman" panose="02020603050405020304" pitchFamily="18" charset="0"/>
              <a:ea typeface="Times New Roman" panose="02020603050405020304" pitchFamily="18" charset="0"/>
            </a:rPr>
            <a:t>зложить научные тезисы доклад на конференции;</a:t>
          </a:r>
          <a:endParaRPr lang="ru-RU" sz="2400" b="0" i="1" dirty="0">
            <a:solidFill>
              <a:schemeClr val="bg1"/>
            </a:solidFill>
            <a:latin typeface="Times New Roman" panose="02020603050405020304" pitchFamily="18" charset="0"/>
            <a:cs typeface="Times New Roman" panose="02020603050405020304" pitchFamily="18" charset="0"/>
          </a:endParaRPr>
        </a:p>
      </dgm:t>
    </dgm:pt>
    <dgm:pt modelId="{AA1909EF-32C6-42F9-974B-C44D508BCD4A}" type="parTrans" cxnId="{0B90F1FB-D430-4A55-9196-A4164A0231A1}">
      <dgm:prSet/>
      <dgm:spPr/>
      <dgm:t>
        <a:bodyPr/>
        <a:lstStyle/>
        <a:p>
          <a:endParaRPr lang="ru-RU"/>
        </a:p>
      </dgm:t>
    </dgm:pt>
    <dgm:pt modelId="{029DC6F8-036E-4C56-9E7B-94BC3D45653C}" type="sibTrans" cxnId="{0B90F1FB-D430-4A55-9196-A4164A0231A1}">
      <dgm:prSet/>
      <dgm:spPr/>
      <dgm:t>
        <a:bodyPr/>
        <a:lstStyle/>
        <a:p>
          <a:endParaRPr lang="ru-RU"/>
        </a:p>
      </dgm:t>
    </dgm:pt>
    <dgm:pt modelId="{E27E8A5A-0CA6-4592-B093-90A6DA6CD323}" type="pres">
      <dgm:prSet presAssocID="{72B6FFFA-D5CD-4A23-B4D4-1F7B7F16DF36}" presName="linear" presStyleCnt="0">
        <dgm:presLayoutVars>
          <dgm:dir/>
          <dgm:animLvl val="lvl"/>
          <dgm:resizeHandles val="exact"/>
        </dgm:presLayoutVars>
      </dgm:prSet>
      <dgm:spPr/>
      <dgm:t>
        <a:bodyPr/>
        <a:lstStyle/>
        <a:p>
          <a:endParaRPr lang="ru-RU"/>
        </a:p>
      </dgm:t>
    </dgm:pt>
    <dgm:pt modelId="{0DC7CCBA-2AC5-4382-B2FB-5BC5AD8997A0}" type="pres">
      <dgm:prSet presAssocID="{C27637D4-5761-44DA-BD4B-8CB5663E1AFC}" presName="parentLin" presStyleCnt="0"/>
      <dgm:spPr/>
    </dgm:pt>
    <dgm:pt modelId="{2C988CB6-9043-4C84-9A5E-ECD04BC9684F}" type="pres">
      <dgm:prSet presAssocID="{C27637D4-5761-44DA-BD4B-8CB5663E1AFC}" presName="parentLeftMargin" presStyleLbl="node1" presStyleIdx="0" presStyleCnt="7"/>
      <dgm:spPr/>
      <dgm:t>
        <a:bodyPr/>
        <a:lstStyle/>
        <a:p>
          <a:endParaRPr lang="ru-RU"/>
        </a:p>
      </dgm:t>
    </dgm:pt>
    <dgm:pt modelId="{DC45E9A0-26FA-4895-A42F-5F2825D90D07}" type="pres">
      <dgm:prSet presAssocID="{C27637D4-5761-44DA-BD4B-8CB5663E1AFC}" presName="parentText" presStyleLbl="node1" presStyleIdx="0" presStyleCnt="7" custScaleX="142857" custScaleY="198301">
        <dgm:presLayoutVars>
          <dgm:chMax val="0"/>
          <dgm:bulletEnabled val="1"/>
        </dgm:presLayoutVars>
      </dgm:prSet>
      <dgm:spPr/>
      <dgm:t>
        <a:bodyPr/>
        <a:lstStyle/>
        <a:p>
          <a:endParaRPr lang="ru-RU"/>
        </a:p>
      </dgm:t>
    </dgm:pt>
    <dgm:pt modelId="{AE2BB8EF-AE90-44D6-A0C8-72A1C4F76833}" type="pres">
      <dgm:prSet presAssocID="{C27637D4-5761-44DA-BD4B-8CB5663E1AFC}" presName="negativeSpace" presStyleCnt="0"/>
      <dgm:spPr/>
    </dgm:pt>
    <dgm:pt modelId="{A38AD1E7-FCD9-4A52-8575-CCB5E4F485F4}" type="pres">
      <dgm:prSet presAssocID="{C27637D4-5761-44DA-BD4B-8CB5663E1AFC}" presName="childText" presStyleLbl="conFgAcc1" presStyleIdx="0" presStyleCnt="7">
        <dgm:presLayoutVars>
          <dgm:bulletEnabled val="1"/>
        </dgm:presLayoutVars>
      </dgm:prSet>
      <dgm:spPr>
        <a:ln>
          <a:solidFill>
            <a:srgbClr val="1B151D"/>
          </a:solidFill>
        </a:ln>
      </dgm:spPr>
      <dgm:t>
        <a:bodyPr/>
        <a:lstStyle/>
        <a:p>
          <a:endParaRPr lang="ru-RU"/>
        </a:p>
      </dgm:t>
    </dgm:pt>
    <dgm:pt modelId="{7B2BBA0F-0303-4E59-9890-6C46DE27E7A8}" type="pres">
      <dgm:prSet presAssocID="{60E80369-E9F3-471B-B1AE-4987EA96CE13}" presName="spaceBetweenRectangles" presStyleCnt="0"/>
      <dgm:spPr/>
    </dgm:pt>
    <dgm:pt modelId="{6871AA66-245C-44BF-80F7-FAA38C6D2F7B}" type="pres">
      <dgm:prSet presAssocID="{B4782D58-09B8-4E51-8195-3C6ACFC4FD81}" presName="parentLin" presStyleCnt="0"/>
      <dgm:spPr/>
    </dgm:pt>
    <dgm:pt modelId="{CB166A10-8508-410E-B24A-FCA5E2B5F1D5}" type="pres">
      <dgm:prSet presAssocID="{B4782D58-09B8-4E51-8195-3C6ACFC4FD81}" presName="parentLeftMargin" presStyleLbl="node1" presStyleIdx="0" presStyleCnt="7"/>
      <dgm:spPr/>
      <dgm:t>
        <a:bodyPr/>
        <a:lstStyle/>
        <a:p>
          <a:endParaRPr lang="ru-RU"/>
        </a:p>
      </dgm:t>
    </dgm:pt>
    <dgm:pt modelId="{300B18F9-10E1-4F01-A07E-B3E2CF292482}" type="pres">
      <dgm:prSet presAssocID="{B4782D58-09B8-4E51-8195-3C6ACFC4FD81}" presName="parentText" presStyleLbl="node1" presStyleIdx="1" presStyleCnt="7" custScaleX="142857" custScaleY="156114">
        <dgm:presLayoutVars>
          <dgm:chMax val="0"/>
          <dgm:bulletEnabled val="1"/>
        </dgm:presLayoutVars>
      </dgm:prSet>
      <dgm:spPr/>
      <dgm:t>
        <a:bodyPr/>
        <a:lstStyle/>
        <a:p>
          <a:endParaRPr lang="ru-RU"/>
        </a:p>
      </dgm:t>
    </dgm:pt>
    <dgm:pt modelId="{A68DA8E8-01A5-4331-95AC-710E9BC16683}" type="pres">
      <dgm:prSet presAssocID="{B4782D58-09B8-4E51-8195-3C6ACFC4FD81}" presName="negativeSpace" presStyleCnt="0"/>
      <dgm:spPr/>
    </dgm:pt>
    <dgm:pt modelId="{F88E46E2-27EC-453D-8545-D4AE7993F2D2}" type="pres">
      <dgm:prSet presAssocID="{B4782D58-09B8-4E51-8195-3C6ACFC4FD81}" presName="childText" presStyleLbl="conFgAcc1" presStyleIdx="1" presStyleCnt="7">
        <dgm:presLayoutVars>
          <dgm:bulletEnabled val="1"/>
        </dgm:presLayoutVars>
      </dgm:prSet>
      <dgm:spPr>
        <a:ln>
          <a:solidFill>
            <a:srgbClr val="1B151D"/>
          </a:solidFill>
        </a:ln>
      </dgm:spPr>
      <dgm:t>
        <a:bodyPr/>
        <a:lstStyle/>
        <a:p>
          <a:endParaRPr lang="ru-RU"/>
        </a:p>
      </dgm:t>
    </dgm:pt>
    <dgm:pt modelId="{71E99241-AF6D-477A-840F-5D81BD61D4F4}" type="pres">
      <dgm:prSet presAssocID="{ADC48360-BF4E-4F14-B1E2-E1AED4EBA295}" presName="spaceBetweenRectangles" presStyleCnt="0"/>
      <dgm:spPr/>
    </dgm:pt>
    <dgm:pt modelId="{0FE1BD54-BD06-4A1D-9BD0-D5C2DE6B433B}" type="pres">
      <dgm:prSet presAssocID="{2EE872E6-4203-4977-A7F3-CBB16C1FED63}" presName="parentLin" presStyleCnt="0"/>
      <dgm:spPr/>
    </dgm:pt>
    <dgm:pt modelId="{A1322267-8B4D-4F2A-863F-21723890950B}" type="pres">
      <dgm:prSet presAssocID="{2EE872E6-4203-4977-A7F3-CBB16C1FED63}" presName="parentLeftMargin" presStyleLbl="node1" presStyleIdx="1" presStyleCnt="7"/>
      <dgm:spPr/>
      <dgm:t>
        <a:bodyPr/>
        <a:lstStyle/>
        <a:p>
          <a:endParaRPr lang="ru-RU"/>
        </a:p>
      </dgm:t>
    </dgm:pt>
    <dgm:pt modelId="{82403F46-A01C-487D-AB3B-2EB0648C209D}" type="pres">
      <dgm:prSet presAssocID="{2EE872E6-4203-4977-A7F3-CBB16C1FED63}" presName="parentText" presStyleLbl="node1" presStyleIdx="2" presStyleCnt="7" custScaleX="142857" custScaleY="197391">
        <dgm:presLayoutVars>
          <dgm:chMax val="0"/>
          <dgm:bulletEnabled val="1"/>
        </dgm:presLayoutVars>
      </dgm:prSet>
      <dgm:spPr/>
      <dgm:t>
        <a:bodyPr/>
        <a:lstStyle/>
        <a:p>
          <a:endParaRPr lang="ru-RU"/>
        </a:p>
      </dgm:t>
    </dgm:pt>
    <dgm:pt modelId="{06EB87BB-95CD-4F34-A7F6-68002B44D5A9}" type="pres">
      <dgm:prSet presAssocID="{2EE872E6-4203-4977-A7F3-CBB16C1FED63}" presName="negativeSpace" presStyleCnt="0"/>
      <dgm:spPr/>
    </dgm:pt>
    <dgm:pt modelId="{82D4F076-C2F2-4EF7-A137-49C1CBCAFC03}" type="pres">
      <dgm:prSet presAssocID="{2EE872E6-4203-4977-A7F3-CBB16C1FED63}" presName="childText" presStyleLbl="conFgAcc1" presStyleIdx="2" presStyleCnt="7">
        <dgm:presLayoutVars>
          <dgm:bulletEnabled val="1"/>
        </dgm:presLayoutVars>
      </dgm:prSet>
      <dgm:spPr>
        <a:ln>
          <a:solidFill>
            <a:srgbClr val="1B151D"/>
          </a:solidFill>
        </a:ln>
      </dgm:spPr>
      <dgm:t>
        <a:bodyPr/>
        <a:lstStyle/>
        <a:p>
          <a:endParaRPr lang="ru-RU"/>
        </a:p>
      </dgm:t>
    </dgm:pt>
    <dgm:pt modelId="{AD67C8CD-FF97-42EA-B1A0-0AF38DB07D43}" type="pres">
      <dgm:prSet presAssocID="{ABF145ED-10D2-43E9-A150-FF69E3A20409}" presName="spaceBetweenRectangles" presStyleCnt="0"/>
      <dgm:spPr/>
    </dgm:pt>
    <dgm:pt modelId="{D7763D4B-25F1-42CC-90FC-D534A45A3846}" type="pres">
      <dgm:prSet presAssocID="{AC06A165-5E3F-4BFC-8C44-2A596DD133C8}" presName="parentLin" presStyleCnt="0"/>
      <dgm:spPr/>
    </dgm:pt>
    <dgm:pt modelId="{F2944DC6-8EA9-490F-A7B6-285796327DB3}" type="pres">
      <dgm:prSet presAssocID="{AC06A165-5E3F-4BFC-8C44-2A596DD133C8}" presName="parentLeftMargin" presStyleLbl="node1" presStyleIdx="2" presStyleCnt="7"/>
      <dgm:spPr/>
      <dgm:t>
        <a:bodyPr/>
        <a:lstStyle/>
        <a:p>
          <a:endParaRPr lang="ru-RU"/>
        </a:p>
      </dgm:t>
    </dgm:pt>
    <dgm:pt modelId="{201D59CC-49C8-4DF3-AB83-5B7069A230AA}" type="pres">
      <dgm:prSet presAssocID="{AC06A165-5E3F-4BFC-8C44-2A596DD133C8}" presName="parentText" presStyleLbl="node1" presStyleIdx="3" presStyleCnt="7" custScaleX="142857" custScaleY="166097">
        <dgm:presLayoutVars>
          <dgm:chMax val="0"/>
          <dgm:bulletEnabled val="1"/>
        </dgm:presLayoutVars>
      </dgm:prSet>
      <dgm:spPr/>
      <dgm:t>
        <a:bodyPr/>
        <a:lstStyle/>
        <a:p>
          <a:endParaRPr lang="ru-RU"/>
        </a:p>
      </dgm:t>
    </dgm:pt>
    <dgm:pt modelId="{EF4E524E-7474-4B04-B1F9-3202C93806A1}" type="pres">
      <dgm:prSet presAssocID="{AC06A165-5E3F-4BFC-8C44-2A596DD133C8}" presName="negativeSpace" presStyleCnt="0"/>
      <dgm:spPr/>
    </dgm:pt>
    <dgm:pt modelId="{41513E07-E761-4DB6-988C-3EC8261BE9D4}" type="pres">
      <dgm:prSet presAssocID="{AC06A165-5E3F-4BFC-8C44-2A596DD133C8}" presName="childText" presStyleLbl="conFgAcc1" presStyleIdx="3" presStyleCnt="7">
        <dgm:presLayoutVars>
          <dgm:bulletEnabled val="1"/>
        </dgm:presLayoutVars>
      </dgm:prSet>
      <dgm:spPr>
        <a:ln>
          <a:solidFill>
            <a:srgbClr val="1B151D"/>
          </a:solidFill>
        </a:ln>
      </dgm:spPr>
      <dgm:t>
        <a:bodyPr/>
        <a:lstStyle/>
        <a:p>
          <a:endParaRPr lang="ru-RU"/>
        </a:p>
      </dgm:t>
    </dgm:pt>
    <dgm:pt modelId="{CC8E2897-CD33-434E-A0BA-6E75C3EE7517}" type="pres">
      <dgm:prSet presAssocID="{7C2D5031-6752-4AF2-B200-F5F746C60282}" presName="spaceBetweenRectangles" presStyleCnt="0"/>
      <dgm:spPr/>
    </dgm:pt>
    <dgm:pt modelId="{85A34A4C-C47F-40FD-B4A0-ECAC0A6AE227}" type="pres">
      <dgm:prSet presAssocID="{22D02876-8DCF-4A15-BF9D-C7F6EB211BC8}" presName="parentLin" presStyleCnt="0"/>
      <dgm:spPr/>
    </dgm:pt>
    <dgm:pt modelId="{944DE876-AE95-4773-9732-CF4EDED49010}" type="pres">
      <dgm:prSet presAssocID="{22D02876-8DCF-4A15-BF9D-C7F6EB211BC8}" presName="parentLeftMargin" presStyleLbl="node1" presStyleIdx="3" presStyleCnt="7"/>
      <dgm:spPr/>
      <dgm:t>
        <a:bodyPr/>
        <a:lstStyle/>
        <a:p>
          <a:endParaRPr lang="ru-RU"/>
        </a:p>
      </dgm:t>
    </dgm:pt>
    <dgm:pt modelId="{EDCDD5FB-4E5A-47B2-9FAA-A9C5F24AF058}" type="pres">
      <dgm:prSet presAssocID="{22D02876-8DCF-4A15-BF9D-C7F6EB211BC8}" presName="parentText" presStyleLbl="node1" presStyleIdx="4" presStyleCnt="7" custScaleX="142857" custScaleY="207095">
        <dgm:presLayoutVars>
          <dgm:chMax val="0"/>
          <dgm:bulletEnabled val="1"/>
        </dgm:presLayoutVars>
      </dgm:prSet>
      <dgm:spPr/>
      <dgm:t>
        <a:bodyPr/>
        <a:lstStyle/>
        <a:p>
          <a:endParaRPr lang="ru-RU"/>
        </a:p>
      </dgm:t>
    </dgm:pt>
    <dgm:pt modelId="{9D9BDE5E-FA4B-415D-B461-1AA75A4EEE15}" type="pres">
      <dgm:prSet presAssocID="{22D02876-8DCF-4A15-BF9D-C7F6EB211BC8}" presName="negativeSpace" presStyleCnt="0"/>
      <dgm:spPr/>
    </dgm:pt>
    <dgm:pt modelId="{799F9E42-AD3B-49E2-8DE3-BFACB1B1AA53}" type="pres">
      <dgm:prSet presAssocID="{22D02876-8DCF-4A15-BF9D-C7F6EB211BC8}" presName="childText" presStyleLbl="conFgAcc1" presStyleIdx="4" presStyleCnt="7">
        <dgm:presLayoutVars>
          <dgm:bulletEnabled val="1"/>
        </dgm:presLayoutVars>
      </dgm:prSet>
      <dgm:spPr>
        <a:ln>
          <a:solidFill>
            <a:srgbClr val="231C26"/>
          </a:solidFill>
        </a:ln>
      </dgm:spPr>
      <dgm:t>
        <a:bodyPr/>
        <a:lstStyle/>
        <a:p>
          <a:endParaRPr lang="ru-RU"/>
        </a:p>
      </dgm:t>
    </dgm:pt>
    <dgm:pt modelId="{A3131412-CB32-4769-A8BC-DFB7B16FE231}" type="pres">
      <dgm:prSet presAssocID="{FD304A20-1D6A-4715-A9A0-2C38F013D004}" presName="spaceBetweenRectangles" presStyleCnt="0"/>
      <dgm:spPr/>
    </dgm:pt>
    <dgm:pt modelId="{083654EC-A657-4916-91CE-E049C0CC0EAB}" type="pres">
      <dgm:prSet presAssocID="{0D026658-5D71-47AE-BBAC-EA82DD718E7D}" presName="parentLin" presStyleCnt="0"/>
      <dgm:spPr/>
    </dgm:pt>
    <dgm:pt modelId="{FBCC6A20-7B8E-4F43-A1C2-C3D63168D46D}" type="pres">
      <dgm:prSet presAssocID="{0D026658-5D71-47AE-BBAC-EA82DD718E7D}" presName="parentLeftMargin" presStyleLbl="node1" presStyleIdx="4" presStyleCnt="7"/>
      <dgm:spPr/>
      <dgm:t>
        <a:bodyPr/>
        <a:lstStyle/>
        <a:p>
          <a:endParaRPr lang="ru-RU"/>
        </a:p>
      </dgm:t>
    </dgm:pt>
    <dgm:pt modelId="{367C36B2-28D7-4A9B-AC47-CF441D20776E}" type="pres">
      <dgm:prSet presAssocID="{0D026658-5D71-47AE-BBAC-EA82DD718E7D}" presName="parentText" presStyleLbl="node1" presStyleIdx="5" presStyleCnt="7" custScaleX="142857" custScaleY="254824">
        <dgm:presLayoutVars>
          <dgm:chMax val="0"/>
          <dgm:bulletEnabled val="1"/>
        </dgm:presLayoutVars>
      </dgm:prSet>
      <dgm:spPr/>
      <dgm:t>
        <a:bodyPr/>
        <a:lstStyle/>
        <a:p>
          <a:endParaRPr lang="ru-RU"/>
        </a:p>
      </dgm:t>
    </dgm:pt>
    <dgm:pt modelId="{8682B65A-98F1-4180-8158-5C3DAE14A183}" type="pres">
      <dgm:prSet presAssocID="{0D026658-5D71-47AE-BBAC-EA82DD718E7D}" presName="negativeSpace" presStyleCnt="0"/>
      <dgm:spPr/>
    </dgm:pt>
    <dgm:pt modelId="{C5D4BFBB-1307-486E-927E-EECEB67F2953}" type="pres">
      <dgm:prSet presAssocID="{0D026658-5D71-47AE-BBAC-EA82DD718E7D}" presName="childText" presStyleLbl="conFgAcc1" presStyleIdx="5" presStyleCnt="7">
        <dgm:presLayoutVars>
          <dgm:bulletEnabled val="1"/>
        </dgm:presLayoutVars>
      </dgm:prSet>
      <dgm:spPr>
        <a:ln>
          <a:solidFill>
            <a:srgbClr val="231C26"/>
          </a:solidFill>
        </a:ln>
      </dgm:spPr>
      <dgm:t>
        <a:bodyPr/>
        <a:lstStyle/>
        <a:p>
          <a:endParaRPr lang="ru-RU"/>
        </a:p>
      </dgm:t>
    </dgm:pt>
    <dgm:pt modelId="{453F249B-9079-4AC3-8BFB-A11E8E940C66}" type="pres">
      <dgm:prSet presAssocID="{029DC6F8-036E-4C56-9E7B-94BC3D45653C}" presName="spaceBetweenRectangles" presStyleCnt="0"/>
      <dgm:spPr/>
    </dgm:pt>
    <dgm:pt modelId="{FB4DF780-4B36-47AF-8BEE-D5A5B582CC3F}" type="pres">
      <dgm:prSet presAssocID="{4860354E-D69A-4421-A388-D4563CC4924A}" presName="parentLin" presStyleCnt="0"/>
      <dgm:spPr/>
    </dgm:pt>
    <dgm:pt modelId="{15C48711-E5DB-4D37-8B62-A32DE816A11F}" type="pres">
      <dgm:prSet presAssocID="{4860354E-D69A-4421-A388-D4563CC4924A}" presName="parentLeftMargin" presStyleLbl="node1" presStyleIdx="5" presStyleCnt="7"/>
      <dgm:spPr/>
      <dgm:t>
        <a:bodyPr/>
        <a:lstStyle/>
        <a:p>
          <a:endParaRPr lang="ru-RU"/>
        </a:p>
      </dgm:t>
    </dgm:pt>
    <dgm:pt modelId="{2D51A985-4BE3-44ED-8D5A-F999DAFDB896}" type="pres">
      <dgm:prSet presAssocID="{4860354E-D69A-4421-A388-D4563CC4924A}" presName="parentText" presStyleLbl="node1" presStyleIdx="6" presStyleCnt="7" custScaleX="142857" custScaleY="279731">
        <dgm:presLayoutVars>
          <dgm:chMax val="0"/>
          <dgm:bulletEnabled val="1"/>
        </dgm:presLayoutVars>
      </dgm:prSet>
      <dgm:spPr/>
      <dgm:t>
        <a:bodyPr/>
        <a:lstStyle/>
        <a:p>
          <a:endParaRPr lang="ru-RU"/>
        </a:p>
      </dgm:t>
    </dgm:pt>
    <dgm:pt modelId="{31D493ED-05D7-4308-988A-52028BF06DA3}" type="pres">
      <dgm:prSet presAssocID="{4860354E-D69A-4421-A388-D4563CC4924A}" presName="negativeSpace" presStyleCnt="0"/>
      <dgm:spPr/>
    </dgm:pt>
    <dgm:pt modelId="{01F6F14B-FFE2-430C-963C-A03EFC4CC6E2}" type="pres">
      <dgm:prSet presAssocID="{4860354E-D69A-4421-A388-D4563CC4924A}" presName="childText" presStyleLbl="conFgAcc1" presStyleIdx="6" presStyleCnt="7">
        <dgm:presLayoutVars>
          <dgm:bulletEnabled val="1"/>
        </dgm:presLayoutVars>
      </dgm:prSet>
      <dgm:spPr>
        <a:ln>
          <a:solidFill>
            <a:srgbClr val="1B151D"/>
          </a:solidFill>
        </a:ln>
      </dgm:spPr>
      <dgm:t>
        <a:bodyPr/>
        <a:lstStyle/>
        <a:p>
          <a:endParaRPr lang="ru-RU"/>
        </a:p>
      </dgm:t>
    </dgm:pt>
  </dgm:ptLst>
  <dgm:cxnLst>
    <dgm:cxn modelId="{29B33774-6C4B-4D57-B58E-5D54BFEB901E}" type="presOf" srcId="{C27637D4-5761-44DA-BD4B-8CB5663E1AFC}" destId="{2C988CB6-9043-4C84-9A5E-ECD04BC9684F}" srcOrd="0" destOrd="0" presId="urn:microsoft.com/office/officeart/2005/8/layout/list1"/>
    <dgm:cxn modelId="{6A451AC4-D1A2-43E8-9AA4-0BC21DECFC89}" type="presOf" srcId="{2EE872E6-4203-4977-A7F3-CBB16C1FED63}" destId="{A1322267-8B4D-4F2A-863F-21723890950B}" srcOrd="0" destOrd="0" presId="urn:microsoft.com/office/officeart/2005/8/layout/list1"/>
    <dgm:cxn modelId="{37F46CF6-A378-4E68-BCFC-A37FEFC70685}" type="presOf" srcId="{72B6FFFA-D5CD-4A23-B4D4-1F7B7F16DF36}" destId="{E27E8A5A-0CA6-4592-B093-90A6DA6CD323}" srcOrd="0" destOrd="0" presId="urn:microsoft.com/office/officeart/2005/8/layout/list1"/>
    <dgm:cxn modelId="{F291FE21-2296-41FC-828C-653FCAEE8748}" type="presOf" srcId="{C27637D4-5761-44DA-BD4B-8CB5663E1AFC}" destId="{DC45E9A0-26FA-4895-A42F-5F2825D90D07}" srcOrd="1" destOrd="0" presId="urn:microsoft.com/office/officeart/2005/8/layout/list1"/>
    <dgm:cxn modelId="{5998B371-40BC-4719-B3F8-73B197E1D742}" type="presOf" srcId="{0D026658-5D71-47AE-BBAC-EA82DD718E7D}" destId="{FBCC6A20-7B8E-4F43-A1C2-C3D63168D46D}" srcOrd="0" destOrd="0" presId="urn:microsoft.com/office/officeart/2005/8/layout/list1"/>
    <dgm:cxn modelId="{571021F5-B776-4781-8710-B67C9DBE5054}" type="presOf" srcId="{4860354E-D69A-4421-A388-D4563CC4924A}" destId="{15C48711-E5DB-4D37-8B62-A32DE816A11F}" srcOrd="0" destOrd="0" presId="urn:microsoft.com/office/officeart/2005/8/layout/list1"/>
    <dgm:cxn modelId="{8FCF78D5-4BF3-413D-AFA2-9A91CEADEDF9}" srcId="{72B6FFFA-D5CD-4A23-B4D4-1F7B7F16DF36}" destId="{22D02876-8DCF-4A15-BF9D-C7F6EB211BC8}" srcOrd="4" destOrd="0" parTransId="{24602DC2-CDAA-4C3F-A50C-D752FA02D46A}" sibTransId="{FD304A20-1D6A-4715-A9A0-2C38F013D004}"/>
    <dgm:cxn modelId="{1334B398-D75E-4D45-A7CB-4AC9AD436A6B}" type="presOf" srcId="{B4782D58-09B8-4E51-8195-3C6ACFC4FD81}" destId="{CB166A10-8508-410E-B24A-FCA5E2B5F1D5}" srcOrd="0" destOrd="0" presId="urn:microsoft.com/office/officeart/2005/8/layout/list1"/>
    <dgm:cxn modelId="{91C11A43-A329-410A-8BAB-CD2BB7CDA2AB}" type="presOf" srcId="{22D02876-8DCF-4A15-BF9D-C7F6EB211BC8}" destId="{EDCDD5FB-4E5A-47B2-9FAA-A9C5F24AF058}" srcOrd="1" destOrd="0" presId="urn:microsoft.com/office/officeart/2005/8/layout/list1"/>
    <dgm:cxn modelId="{87793391-7DF0-4DB7-A294-FEEAF8D485EE}" srcId="{72B6FFFA-D5CD-4A23-B4D4-1F7B7F16DF36}" destId="{4860354E-D69A-4421-A388-D4563CC4924A}" srcOrd="6" destOrd="0" parTransId="{C03F8174-CCAC-49F6-AF63-50FF428E7220}" sibTransId="{E49CB765-0F21-4596-950E-BEEA12DB1A05}"/>
    <dgm:cxn modelId="{9AF73DE0-8182-4C59-B4B9-BE5EBB8414A0}" type="presOf" srcId="{0D026658-5D71-47AE-BBAC-EA82DD718E7D}" destId="{367C36B2-28D7-4A9B-AC47-CF441D20776E}" srcOrd="1" destOrd="0" presId="urn:microsoft.com/office/officeart/2005/8/layout/list1"/>
    <dgm:cxn modelId="{5571448A-9B36-4124-BDCB-CDE7FF1110B3}" type="presOf" srcId="{AC06A165-5E3F-4BFC-8C44-2A596DD133C8}" destId="{F2944DC6-8EA9-490F-A7B6-285796327DB3}" srcOrd="0" destOrd="0" presId="urn:microsoft.com/office/officeart/2005/8/layout/list1"/>
    <dgm:cxn modelId="{55AD6566-7906-4501-B37D-2AD0CB17BD09}" srcId="{72B6FFFA-D5CD-4A23-B4D4-1F7B7F16DF36}" destId="{C27637D4-5761-44DA-BD4B-8CB5663E1AFC}" srcOrd="0" destOrd="0" parTransId="{237D2823-FB69-4C8F-B82E-757283472340}" sibTransId="{60E80369-E9F3-471B-B1AE-4987EA96CE13}"/>
    <dgm:cxn modelId="{C171CABC-3124-4A8C-9389-B2EC3D655D49}" type="presOf" srcId="{B4782D58-09B8-4E51-8195-3C6ACFC4FD81}" destId="{300B18F9-10E1-4F01-A07E-B3E2CF292482}" srcOrd="1" destOrd="0" presId="urn:microsoft.com/office/officeart/2005/8/layout/list1"/>
    <dgm:cxn modelId="{76136F48-3811-4B6E-85BD-3DB110E8E63F}" type="presOf" srcId="{AC06A165-5E3F-4BFC-8C44-2A596DD133C8}" destId="{201D59CC-49C8-4DF3-AB83-5B7069A230AA}" srcOrd="1" destOrd="0" presId="urn:microsoft.com/office/officeart/2005/8/layout/list1"/>
    <dgm:cxn modelId="{0B90F1FB-D430-4A55-9196-A4164A0231A1}" srcId="{72B6FFFA-D5CD-4A23-B4D4-1F7B7F16DF36}" destId="{0D026658-5D71-47AE-BBAC-EA82DD718E7D}" srcOrd="5" destOrd="0" parTransId="{AA1909EF-32C6-42F9-974B-C44D508BCD4A}" sibTransId="{029DC6F8-036E-4C56-9E7B-94BC3D45653C}"/>
    <dgm:cxn modelId="{964361B4-4C7E-4526-AFCE-1F4E22298919}" srcId="{72B6FFFA-D5CD-4A23-B4D4-1F7B7F16DF36}" destId="{B4782D58-09B8-4E51-8195-3C6ACFC4FD81}" srcOrd="1" destOrd="0" parTransId="{25914F5D-5301-467D-BD2E-22B0ED3D2888}" sibTransId="{ADC48360-BF4E-4F14-B1E2-E1AED4EBA295}"/>
    <dgm:cxn modelId="{36D1AD89-D04D-442B-9874-F7CEE9D57887}" srcId="{72B6FFFA-D5CD-4A23-B4D4-1F7B7F16DF36}" destId="{AC06A165-5E3F-4BFC-8C44-2A596DD133C8}" srcOrd="3" destOrd="0" parTransId="{FBEF4201-323F-45BB-9566-2D688D4ED4DB}" sibTransId="{7C2D5031-6752-4AF2-B200-F5F746C60282}"/>
    <dgm:cxn modelId="{486E9A92-1433-4158-AA6D-314BD85FD08D}" type="presOf" srcId="{22D02876-8DCF-4A15-BF9D-C7F6EB211BC8}" destId="{944DE876-AE95-4773-9732-CF4EDED49010}" srcOrd="0" destOrd="0" presId="urn:microsoft.com/office/officeart/2005/8/layout/list1"/>
    <dgm:cxn modelId="{1DA60505-8261-4D63-AE21-F333B569FF84}" srcId="{72B6FFFA-D5CD-4A23-B4D4-1F7B7F16DF36}" destId="{2EE872E6-4203-4977-A7F3-CBB16C1FED63}" srcOrd="2" destOrd="0" parTransId="{693CF6D3-E8BE-48B0-8B0D-7DF05C7F951C}" sibTransId="{ABF145ED-10D2-43E9-A150-FF69E3A20409}"/>
    <dgm:cxn modelId="{F5C9E2A9-ACB3-4218-8A48-950E6489878E}" type="presOf" srcId="{4860354E-D69A-4421-A388-D4563CC4924A}" destId="{2D51A985-4BE3-44ED-8D5A-F999DAFDB896}" srcOrd="1" destOrd="0" presId="urn:microsoft.com/office/officeart/2005/8/layout/list1"/>
    <dgm:cxn modelId="{1DA75884-7C82-4E96-8D6C-D5FF1FDDE2CE}" type="presOf" srcId="{2EE872E6-4203-4977-A7F3-CBB16C1FED63}" destId="{82403F46-A01C-487D-AB3B-2EB0648C209D}" srcOrd="1" destOrd="0" presId="urn:microsoft.com/office/officeart/2005/8/layout/list1"/>
    <dgm:cxn modelId="{0BC62B3D-FB5D-4220-ABD2-E75FA2FD7AA6}" type="presParOf" srcId="{E27E8A5A-0CA6-4592-B093-90A6DA6CD323}" destId="{0DC7CCBA-2AC5-4382-B2FB-5BC5AD8997A0}" srcOrd="0" destOrd="0" presId="urn:microsoft.com/office/officeart/2005/8/layout/list1"/>
    <dgm:cxn modelId="{B8947DB8-0A2C-4AD4-943E-3058A6654BCE}" type="presParOf" srcId="{0DC7CCBA-2AC5-4382-B2FB-5BC5AD8997A0}" destId="{2C988CB6-9043-4C84-9A5E-ECD04BC9684F}" srcOrd="0" destOrd="0" presId="urn:microsoft.com/office/officeart/2005/8/layout/list1"/>
    <dgm:cxn modelId="{9D79FF4B-7386-4B01-A05E-39053DA3688A}" type="presParOf" srcId="{0DC7CCBA-2AC5-4382-B2FB-5BC5AD8997A0}" destId="{DC45E9A0-26FA-4895-A42F-5F2825D90D07}" srcOrd="1" destOrd="0" presId="urn:microsoft.com/office/officeart/2005/8/layout/list1"/>
    <dgm:cxn modelId="{13CB4E90-8675-464C-BD2E-065AFE9C52F5}" type="presParOf" srcId="{E27E8A5A-0CA6-4592-B093-90A6DA6CD323}" destId="{AE2BB8EF-AE90-44D6-A0C8-72A1C4F76833}" srcOrd="1" destOrd="0" presId="urn:microsoft.com/office/officeart/2005/8/layout/list1"/>
    <dgm:cxn modelId="{3A4B7DD4-CE61-4B6A-9117-C9F4CACECDD8}" type="presParOf" srcId="{E27E8A5A-0CA6-4592-B093-90A6DA6CD323}" destId="{A38AD1E7-FCD9-4A52-8575-CCB5E4F485F4}" srcOrd="2" destOrd="0" presId="urn:microsoft.com/office/officeart/2005/8/layout/list1"/>
    <dgm:cxn modelId="{3575E943-0695-4398-8452-F716F005AD60}" type="presParOf" srcId="{E27E8A5A-0CA6-4592-B093-90A6DA6CD323}" destId="{7B2BBA0F-0303-4E59-9890-6C46DE27E7A8}" srcOrd="3" destOrd="0" presId="urn:microsoft.com/office/officeart/2005/8/layout/list1"/>
    <dgm:cxn modelId="{2EA0013B-0941-490F-9FA0-4D20D88B7E02}" type="presParOf" srcId="{E27E8A5A-0CA6-4592-B093-90A6DA6CD323}" destId="{6871AA66-245C-44BF-80F7-FAA38C6D2F7B}" srcOrd="4" destOrd="0" presId="urn:microsoft.com/office/officeart/2005/8/layout/list1"/>
    <dgm:cxn modelId="{2265E2EA-ED50-4AAC-8550-1287DB995967}" type="presParOf" srcId="{6871AA66-245C-44BF-80F7-FAA38C6D2F7B}" destId="{CB166A10-8508-410E-B24A-FCA5E2B5F1D5}" srcOrd="0" destOrd="0" presId="urn:microsoft.com/office/officeart/2005/8/layout/list1"/>
    <dgm:cxn modelId="{89CC9DA4-81F0-4F82-AADA-C96E98CD54CB}" type="presParOf" srcId="{6871AA66-245C-44BF-80F7-FAA38C6D2F7B}" destId="{300B18F9-10E1-4F01-A07E-B3E2CF292482}" srcOrd="1" destOrd="0" presId="urn:microsoft.com/office/officeart/2005/8/layout/list1"/>
    <dgm:cxn modelId="{69471376-6871-4296-945B-789CB392991C}" type="presParOf" srcId="{E27E8A5A-0CA6-4592-B093-90A6DA6CD323}" destId="{A68DA8E8-01A5-4331-95AC-710E9BC16683}" srcOrd="5" destOrd="0" presId="urn:microsoft.com/office/officeart/2005/8/layout/list1"/>
    <dgm:cxn modelId="{9A57E7C1-752D-4985-BA2C-D5BD4B0B63AE}" type="presParOf" srcId="{E27E8A5A-0CA6-4592-B093-90A6DA6CD323}" destId="{F88E46E2-27EC-453D-8545-D4AE7993F2D2}" srcOrd="6" destOrd="0" presId="urn:microsoft.com/office/officeart/2005/8/layout/list1"/>
    <dgm:cxn modelId="{1CF02B4E-CA87-4B27-BB21-684C604A87E6}" type="presParOf" srcId="{E27E8A5A-0CA6-4592-B093-90A6DA6CD323}" destId="{71E99241-AF6D-477A-840F-5D81BD61D4F4}" srcOrd="7" destOrd="0" presId="urn:microsoft.com/office/officeart/2005/8/layout/list1"/>
    <dgm:cxn modelId="{EDAF296E-9A8C-4F87-970C-0F2177B5FCFC}" type="presParOf" srcId="{E27E8A5A-0CA6-4592-B093-90A6DA6CD323}" destId="{0FE1BD54-BD06-4A1D-9BD0-D5C2DE6B433B}" srcOrd="8" destOrd="0" presId="urn:microsoft.com/office/officeart/2005/8/layout/list1"/>
    <dgm:cxn modelId="{4CD8036C-8DF0-43C4-8069-E11949A88FF8}" type="presParOf" srcId="{0FE1BD54-BD06-4A1D-9BD0-D5C2DE6B433B}" destId="{A1322267-8B4D-4F2A-863F-21723890950B}" srcOrd="0" destOrd="0" presId="urn:microsoft.com/office/officeart/2005/8/layout/list1"/>
    <dgm:cxn modelId="{FE4DAED6-00FC-417E-8E30-46B65CB79062}" type="presParOf" srcId="{0FE1BD54-BD06-4A1D-9BD0-D5C2DE6B433B}" destId="{82403F46-A01C-487D-AB3B-2EB0648C209D}" srcOrd="1" destOrd="0" presId="urn:microsoft.com/office/officeart/2005/8/layout/list1"/>
    <dgm:cxn modelId="{6F08B056-0E70-4C1F-A347-61917F44167B}" type="presParOf" srcId="{E27E8A5A-0CA6-4592-B093-90A6DA6CD323}" destId="{06EB87BB-95CD-4F34-A7F6-68002B44D5A9}" srcOrd="9" destOrd="0" presId="urn:microsoft.com/office/officeart/2005/8/layout/list1"/>
    <dgm:cxn modelId="{D7FBCA5A-3F1C-46F9-84DA-F3750407C7C2}" type="presParOf" srcId="{E27E8A5A-0CA6-4592-B093-90A6DA6CD323}" destId="{82D4F076-C2F2-4EF7-A137-49C1CBCAFC03}" srcOrd="10" destOrd="0" presId="urn:microsoft.com/office/officeart/2005/8/layout/list1"/>
    <dgm:cxn modelId="{D35E3774-8F62-431A-B0BE-6F2EDD0F4517}" type="presParOf" srcId="{E27E8A5A-0CA6-4592-B093-90A6DA6CD323}" destId="{AD67C8CD-FF97-42EA-B1A0-0AF38DB07D43}" srcOrd="11" destOrd="0" presId="urn:microsoft.com/office/officeart/2005/8/layout/list1"/>
    <dgm:cxn modelId="{4CEBA250-ABFC-45B9-A5D4-9D655C981C19}" type="presParOf" srcId="{E27E8A5A-0CA6-4592-B093-90A6DA6CD323}" destId="{D7763D4B-25F1-42CC-90FC-D534A45A3846}" srcOrd="12" destOrd="0" presId="urn:microsoft.com/office/officeart/2005/8/layout/list1"/>
    <dgm:cxn modelId="{A97C1D85-EF8A-481E-927F-1724DA2767AC}" type="presParOf" srcId="{D7763D4B-25F1-42CC-90FC-D534A45A3846}" destId="{F2944DC6-8EA9-490F-A7B6-285796327DB3}" srcOrd="0" destOrd="0" presId="urn:microsoft.com/office/officeart/2005/8/layout/list1"/>
    <dgm:cxn modelId="{E257715A-C323-44C9-8F5A-E52F2DB852D1}" type="presParOf" srcId="{D7763D4B-25F1-42CC-90FC-D534A45A3846}" destId="{201D59CC-49C8-4DF3-AB83-5B7069A230AA}" srcOrd="1" destOrd="0" presId="urn:microsoft.com/office/officeart/2005/8/layout/list1"/>
    <dgm:cxn modelId="{341265C5-15A3-4306-90FA-ADDD727A3D98}" type="presParOf" srcId="{E27E8A5A-0CA6-4592-B093-90A6DA6CD323}" destId="{EF4E524E-7474-4B04-B1F9-3202C93806A1}" srcOrd="13" destOrd="0" presId="urn:microsoft.com/office/officeart/2005/8/layout/list1"/>
    <dgm:cxn modelId="{E7D0F252-DBF0-4397-AD7A-49697888A11E}" type="presParOf" srcId="{E27E8A5A-0CA6-4592-B093-90A6DA6CD323}" destId="{41513E07-E761-4DB6-988C-3EC8261BE9D4}" srcOrd="14" destOrd="0" presId="urn:microsoft.com/office/officeart/2005/8/layout/list1"/>
    <dgm:cxn modelId="{3DAEE386-88AC-4829-B862-8BB8DA9DF119}" type="presParOf" srcId="{E27E8A5A-0CA6-4592-B093-90A6DA6CD323}" destId="{CC8E2897-CD33-434E-A0BA-6E75C3EE7517}" srcOrd="15" destOrd="0" presId="urn:microsoft.com/office/officeart/2005/8/layout/list1"/>
    <dgm:cxn modelId="{F05A7B91-E023-4155-8D85-75800AB3D3E6}" type="presParOf" srcId="{E27E8A5A-0CA6-4592-B093-90A6DA6CD323}" destId="{85A34A4C-C47F-40FD-B4A0-ECAC0A6AE227}" srcOrd="16" destOrd="0" presId="urn:microsoft.com/office/officeart/2005/8/layout/list1"/>
    <dgm:cxn modelId="{775FC616-3078-41F8-A11D-CF45D43D63C3}" type="presParOf" srcId="{85A34A4C-C47F-40FD-B4A0-ECAC0A6AE227}" destId="{944DE876-AE95-4773-9732-CF4EDED49010}" srcOrd="0" destOrd="0" presId="urn:microsoft.com/office/officeart/2005/8/layout/list1"/>
    <dgm:cxn modelId="{E38A7F5C-EE2C-488C-BB9B-6E3BBD582026}" type="presParOf" srcId="{85A34A4C-C47F-40FD-B4A0-ECAC0A6AE227}" destId="{EDCDD5FB-4E5A-47B2-9FAA-A9C5F24AF058}" srcOrd="1" destOrd="0" presId="urn:microsoft.com/office/officeart/2005/8/layout/list1"/>
    <dgm:cxn modelId="{962EF230-2EBD-4BFF-AE27-A1737761CF2B}" type="presParOf" srcId="{E27E8A5A-0CA6-4592-B093-90A6DA6CD323}" destId="{9D9BDE5E-FA4B-415D-B461-1AA75A4EEE15}" srcOrd="17" destOrd="0" presId="urn:microsoft.com/office/officeart/2005/8/layout/list1"/>
    <dgm:cxn modelId="{2A384FA3-03D5-4FD6-BBB9-FFDA02E798ED}" type="presParOf" srcId="{E27E8A5A-0CA6-4592-B093-90A6DA6CD323}" destId="{799F9E42-AD3B-49E2-8DE3-BFACB1B1AA53}" srcOrd="18" destOrd="0" presId="urn:microsoft.com/office/officeart/2005/8/layout/list1"/>
    <dgm:cxn modelId="{08D5DC36-B5DE-4CEC-AEC6-6ECC7149C1E4}" type="presParOf" srcId="{E27E8A5A-0CA6-4592-B093-90A6DA6CD323}" destId="{A3131412-CB32-4769-A8BC-DFB7B16FE231}" srcOrd="19" destOrd="0" presId="urn:microsoft.com/office/officeart/2005/8/layout/list1"/>
    <dgm:cxn modelId="{DEEBA660-5CED-46EA-AF93-C14D6E8B48F7}" type="presParOf" srcId="{E27E8A5A-0CA6-4592-B093-90A6DA6CD323}" destId="{083654EC-A657-4916-91CE-E049C0CC0EAB}" srcOrd="20" destOrd="0" presId="urn:microsoft.com/office/officeart/2005/8/layout/list1"/>
    <dgm:cxn modelId="{2883DD15-6C2D-48CE-BC03-C4106B7BE06E}" type="presParOf" srcId="{083654EC-A657-4916-91CE-E049C0CC0EAB}" destId="{FBCC6A20-7B8E-4F43-A1C2-C3D63168D46D}" srcOrd="0" destOrd="0" presId="urn:microsoft.com/office/officeart/2005/8/layout/list1"/>
    <dgm:cxn modelId="{110BF486-79ED-4232-86CE-A9F527523C89}" type="presParOf" srcId="{083654EC-A657-4916-91CE-E049C0CC0EAB}" destId="{367C36B2-28D7-4A9B-AC47-CF441D20776E}" srcOrd="1" destOrd="0" presId="urn:microsoft.com/office/officeart/2005/8/layout/list1"/>
    <dgm:cxn modelId="{5FA42105-5BC6-4EC1-91B8-929032332EE6}" type="presParOf" srcId="{E27E8A5A-0CA6-4592-B093-90A6DA6CD323}" destId="{8682B65A-98F1-4180-8158-5C3DAE14A183}" srcOrd="21" destOrd="0" presId="urn:microsoft.com/office/officeart/2005/8/layout/list1"/>
    <dgm:cxn modelId="{E0491D30-DC43-4146-8FBD-306EDB7C2245}" type="presParOf" srcId="{E27E8A5A-0CA6-4592-B093-90A6DA6CD323}" destId="{C5D4BFBB-1307-486E-927E-EECEB67F2953}" srcOrd="22" destOrd="0" presId="urn:microsoft.com/office/officeart/2005/8/layout/list1"/>
    <dgm:cxn modelId="{5E9E1986-F7DA-4261-94D3-B70FA88E8EE3}" type="presParOf" srcId="{E27E8A5A-0CA6-4592-B093-90A6DA6CD323}" destId="{453F249B-9079-4AC3-8BFB-A11E8E940C66}" srcOrd="23" destOrd="0" presId="urn:microsoft.com/office/officeart/2005/8/layout/list1"/>
    <dgm:cxn modelId="{8BB9E685-2BD1-4D1B-9EA3-B3AF7357F725}" type="presParOf" srcId="{E27E8A5A-0CA6-4592-B093-90A6DA6CD323}" destId="{FB4DF780-4B36-47AF-8BEE-D5A5B582CC3F}" srcOrd="24" destOrd="0" presId="urn:microsoft.com/office/officeart/2005/8/layout/list1"/>
    <dgm:cxn modelId="{BB5F9B8B-816B-48D5-B83B-397C58FF4DF1}" type="presParOf" srcId="{FB4DF780-4B36-47AF-8BEE-D5A5B582CC3F}" destId="{15C48711-E5DB-4D37-8B62-A32DE816A11F}" srcOrd="0" destOrd="0" presId="urn:microsoft.com/office/officeart/2005/8/layout/list1"/>
    <dgm:cxn modelId="{AE332E3D-D6C1-470B-8806-EEFA2C41D484}" type="presParOf" srcId="{FB4DF780-4B36-47AF-8BEE-D5A5B582CC3F}" destId="{2D51A985-4BE3-44ED-8D5A-F999DAFDB896}" srcOrd="1" destOrd="0" presId="urn:microsoft.com/office/officeart/2005/8/layout/list1"/>
    <dgm:cxn modelId="{A3BF6466-FC9D-4F41-90A9-B7799437B0DF}" type="presParOf" srcId="{E27E8A5A-0CA6-4592-B093-90A6DA6CD323}" destId="{31D493ED-05D7-4308-988A-52028BF06DA3}" srcOrd="25" destOrd="0" presId="urn:microsoft.com/office/officeart/2005/8/layout/list1"/>
    <dgm:cxn modelId="{CA649520-1FDB-4B30-825D-1F054B54DC43}" type="presParOf" srcId="{E27E8A5A-0CA6-4592-B093-90A6DA6CD323}" destId="{01F6F14B-FFE2-430C-963C-A03EFC4CC6E2}" srcOrd="26" destOrd="0" presId="urn:microsoft.com/office/officeart/2005/8/layout/list1"/>
  </dgm:cxnLst>
  <dgm:bg/>
  <dgm:whole>
    <a:ln>
      <a:solidFill>
        <a:srgbClr val="1B151D"/>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8AD1E7-FCD9-4A52-8575-CCB5E4F485F4}">
      <dsp:nvSpPr>
        <dsp:cNvPr id="0" name=""/>
        <dsp:cNvSpPr/>
      </dsp:nvSpPr>
      <dsp:spPr>
        <a:xfrm>
          <a:off x="0" y="582927"/>
          <a:ext cx="11002295" cy="428400"/>
        </a:xfrm>
        <a:prstGeom prst="rect">
          <a:avLst/>
        </a:prstGeom>
        <a:solidFill>
          <a:schemeClr val="lt1">
            <a:alpha val="90000"/>
            <a:hueOff val="0"/>
            <a:satOff val="0"/>
            <a:lumOff val="0"/>
            <a:alphaOff val="0"/>
          </a:schemeClr>
        </a:solidFill>
        <a:ln w="12700" cap="flat" cmpd="sng" algn="ctr">
          <a:solidFill>
            <a:srgbClr val="1B151D"/>
          </a:solidFill>
          <a:prstDash val="solid"/>
          <a:miter lim="800000"/>
        </a:ln>
        <a:effectLst/>
      </dsp:spPr>
      <dsp:style>
        <a:lnRef idx="2">
          <a:scrgbClr r="0" g="0" b="0"/>
        </a:lnRef>
        <a:fillRef idx="1">
          <a:scrgbClr r="0" g="0" b="0"/>
        </a:fillRef>
        <a:effectRef idx="0">
          <a:scrgbClr r="0" g="0" b="0"/>
        </a:effectRef>
        <a:fontRef idx="minor"/>
      </dsp:style>
    </dsp:sp>
    <dsp:sp modelId="{DC45E9A0-26FA-4895-A42F-5F2825D90D07}">
      <dsp:nvSpPr>
        <dsp:cNvPr id="0" name=""/>
        <dsp:cNvSpPr/>
      </dsp:nvSpPr>
      <dsp:spPr>
        <a:xfrm>
          <a:off x="523790" y="110129"/>
          <a:ext cx="10475807" cy="723718"/>
        </a:xfrm>
        <a:prstGeom prst="roundRect">
          <a:avLst/>
        </a:prstGeom>
        <a:solidFill>
          <a:srgbClr val="231C26"/>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291102" tIns="0" rIns="291102" bIns="0" numCol="1" spcCol="1270" anchor="ctr" anchorCtr="0">
          <a:noAutofit/>
        </a:bodyPr>
        <a:lstStyle/>
        <a:p>
          <a:pPr lvl="0" algn="just" defTabSz="1066800">
            <a:lnSpc>
              <a:spcPct val="90000"/>
            </a:lnSpc>
            <a:spcBef>
              <a:spcPct val="0"/>
            </a:spcBef>
            <a:spcAft>
              <a:spcPct val="35000"/>
            </a:spcAft>
          </a:pPr>
          <a:r>
            <a:rPr lang="ru-RU" sz="2400" u="none" kern="1200" dirty="0" smtClean="0">
              <a:uFillTx/>
            </a:rPr>
            <a:t>       </a:t>
          </a:r>
          <a:r>
            <a:rPr lang="ru-RU" sz="2400" i="1" kern="1200" dirty="0" smtClean="0">
              <a:latin typeface="Times New Roman" panose="02020603050405020304" pitchFamily="18" charset="0"/>
              <a:cs typeface="Times New Roman" panose="02020603050405020304" pitchFamily="18" charset="0"/>
            </a:rPr>
            <a:t>—  развитие способности к чтению научной  литературы;</a:t>
          </a:r>
          <a:endParaRPr lang="ru-RU" sz="2400" i="1" kern="1200" dirty="0">
            <a:latin typeface="Times New Roman" panose="02020603050405020304" pitchFamily="18" charset="0"/>
            <a:cs typeface="Times New Roman" panose="02020603050405020304" pitchFamily="18" charset="0"/>
          </a:endParaRPr>
        </a:p>
      </dsp:txBody>
      <dsp:txXfrm>
        <a:off x="559119" y="145458"/>
        <a:ext cx="10405149" cy="653060"/>
      </dsp:txXfrm>
    </dsp:sp>
    <dsp:sp modelId="{FF9608CB-19BB-4B1E-AF23-2E2E357AB3F4}">
      <dsp:nvSpPr>
        <dsp:cNvPr id="0" name=""/>
        <dsp:cNvSpPr/>
      </dsp:nvSpPr>
      <dsp:spPr>
        <a:xfrm>
          <a:off x="0" y="1609128"/>
          <a:ext cx="11002295" cy="428400"/>
        </a:xfrm>
        <a:prstGeom prst="rect">
          <a:avLst/>
        </a:prstGeom>
        <a:solidFill>
          <a:schemeClr val="lt1">
            <a:alpha val="90000"/>
            <a:hueOff val="0"/>
            <a:satOff val="0"/>
            <a:lumOff val="0"/>
            <a:alphaOff val="0"/>
          </a:schemeClr>
        </a:solidFill>
        <a:ln w="12700" cap="flat" cmpd="sng" algn="ctr">
          <a:solidFill>
            <a:srgbClr val="1B151D"/>
          </a:solidFill>
          <a:prstDash val="solid"/>
          <a:miter lim="800000"/>
        </a:ln>
        <a:effectLst/>
      </dsp:spPr>
      <dsp:style>
        <a:lnRef idx="2">
          <a:scrgbClr r="0" g="0" b="0"/>
        </a:lnRef>
        <a:fillRef idx="1">
          <a:scrgbClr r="0" g="0" b="0"/>
        </a:fillRef>
        <a:effectRef idx="0">
          <a:scrgbClr r="0" g="0" b="0"/>
        </a:effectRef>
        <a:fontRef idx="minor"/>
      </dsp:style>
    </dsp:sp>
    <dsp:sp modelId="{0D73CACA-C9B9-4AA7-925A-D5D5BFBBDE6B}">
      <dsp:nvSpPr>
        <dsp:cNvPr id="0" name=""/>
        <dsp:cNvSpPr/>
      </dsp:nvSpPr>
      <dsp:spPr>
        <a:xfrm>
          <a:off x="523790" y="1103127"/>
          <a:ext cx="10475807" cy="756920"/>
        </a:xfrm>
        <a:prstGeom prst="roundRect">
          <a:avLst/>
        </a:prstGeom>
        <a:solidFill>
          <a:srgbClr val="231C26"/>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291102" tIns="0" rIns="291102" bIns="0" numCol="1" spcCol="1270" anchor="ctr" anchorCtr="0">
          <a:noAutofit/>
        </a:bodyPr>
        <a:lstStyle/>
        <a:p>
          <a:pPr lvl="0" algn="just" defTabSz="1066800">
            <a:lnSpc>
              <a:spcPct val="90000"/>
            </a:lnSpc>
            <a:spcBef>
              <a:spcPct val="0"/>
            </a:spcBef>
            <a:spcAft>
              <a:spcPct val="35000"/>
            </a:spcAft>
          </a:pPr>
          <a:r>
            <a:rPr lang="ru-RU" sz="2400" kern="1200" dirty="0" smtClean="0"/>
            <a:t>       </a:t>
          </a:r>
          <a:r>
            <a:rPr lang="ru-RU" sz="2400" i="1" kern="1200" dirty="0" smtClean="0">
              <a:latin typeface="Times New Roman" panose="02020603050405020304" pitchFamily="18" charset="0"/>
              <a:cs typeface="Times New Roman" panose="02020603050405020304" pitchFamily="18" charset="0"/>
            </a:rPr>
            <a:t>—  поиск дополнительной информации, позволяющей глубже разобраться в некоторых вопросах;</a:t>
          </a:r>
          <a:endParaRPr lang="ru-RU" sz="2400" i="1" kern="1200" dirty="0">
            <a:latin typeface="Times New Roman" panose="02020603050405020304" pitchFamily="18" charset="0"/>
            <a:cs typeface="Times New Roman" panose="02020603050405020304" pitchFamily="18" charset="0"/>
          </a:endParaRPr>
        </a:p>
      </dsp:txBody>
      <dsp:txXfrm>
        <a:off x="560740" y="1140077"/>
        <a:ext cx="10401907" cy="683020"/>
      </dsp:txXfrm>
    </dsp:sp>
    <dsp:sp modelId="{5E6E70DA-AFF0-41D5-A030-E22286EF2B35}">
      <dsp:nvSpPr>
        <dsp:cNvPr id="0" name=""/>
        <dsp:cNvSpPr/>
      </dsp:nvSpPr>
      <dsp:spPr>
        <a:xfrm>
          <a:off x="0" y="2965162"/>
          <a:ext cx="11002295" cy="428400"/>
        </a:xfrm>
        <a:prstGeom prst="rect">
          <a:avLst/>
        </a:prstGeom>
        <a:solidFill>
          <a:schemeClr val="lt1">
            <a:alpha val="90000"/>
            <a:hueOff val="0"/>
            <a:satOff val="0"/>
            <a:lumOff val="0"/>
            <a:alphaOff val="0"/>
          </a:schemeClr>
        </a:solidFill>
        <a:ln w="12700" cap="flat" cmpd="sng" algn="ctr">
          <a:solidFill>
            <a:srgbClr val="1B151D"/>
          </a:solidFill>
          <a:prstDash val="solid"/>
          <a:miter lim="800000"/>
        </a:ln>
        <a:effectLst/>
      </dsp:spPr>
      <dsp:style>
        <a:lnRef idx="2">
          <a:scrgbClr r="0" g="0" b="0"/>
        </a:lnRef>
        <a:fillRef idx="1">
          <a:scrgbClr r="0" g="0" b="0"/>
        </a:fillRef>
        <a:effectRef idx="0">
          <a:scrgbClr r="0" g="0" b="0"/>
        </a:effectRef>
        <a:fontRef idx="minor"/>
      </dsp:style>
    </dsp:sp>
    <dsp:sp modelId="{500F979F-4752-4F02-9B6F-5B1C8FC5A9AF}">
      <dsp:nvSpPr>
        <dsp:cNvPr id="0" name=""/>
        <dsp:cNvSpPr/>
      </dsp:nvSpPr>
      <dsp:spPr>
        <a:xfrm>
          <a:off x="526487" y="2079184"/>
          <a:ext cx="10475807" cy="1086754"/>
        </a:xfrm>
        <a:prstGeom prst="roundRect">
          <a:avLst/>
        </a:prstGeom>
        <a:solidFill>
          <a:srgbClr val="231C26"/>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291102" tIns="0" rIns="291102" bIns="0" numCol="1" spcCol="1270" anchor="ctr" anchorCtr="0">
          <a:noAutofit/>
        </a:bodyPr>
        <a:lstStyle/>
        <a:p>
          <a:pPr lvl="0" algn="just" defTabSz="1066800">
            <a:lnSpc>
              <a:spcPct val="90000"/>
            </a:lnSpc>
            <a:spcBef>
              <a:spcPct val="0"/>
            </a:spcBef>
            <a:spcAft>
              <a:spcPct val="35000"/>
            </a:spcAft>
          </a:pPr>
          <a:r>
            <a:rPr lang="ru-RU" sz="2400" i="1" u="none" kern="1200" dirty="0" smtClean="0">
              <a:uFillTx/>
              <a:latin typeface="Times New Roman" panose="02020603050405020304" pitchFamily="18" charset="0"/>
              <a:cs typeface="Times New Roman" panose="02020603050405020304" pitchFamily="18" charset="0"/>
            </a:rPr>
            <a:t>    —  выделение при работе с разными источниками необходимой информации, которая требуется для полного ответа на вопросы плана семинарского занятия;</a:t>
          </a:r>
          <a:endParaRPr lang="ru-RU" sz="2400" i="1" kern="1200" dirty="0">
            <a:latin typeface="Times New Roman" panose="02020603050405020304" pitchFamily="18" charset="0"/>
            <a:cs typeface="Times New Roman" panose="02020603050405020304" pitchFamily="18" charset="0"/>
          </a:endParaRPr>
        </a:p>
      </dsp:txBody>
      <dsp:txXfrm>
        <a:off x="579538" y="2132235"/>
        <a:ext cx="10369705" cy="980652"/>
      </dsp:txXfrm>
    </dsp:sp>
    <dsp:sp modelId="{CE51CE09-418D-4DC5-9EC3-58BD2755886B}">
      <dsp:nvSpPr>
        <dsp:cNvPr id="0" name=""/>
        <dsp:cNvSpPr/>
      </dsp:nvSpPr>
      <dsp:spPr>
        <a:xfrm>
          <a:off x="0" y="4304872"/>
          <a:ext cx="11002295" cy="428400"/>
        </a:xfrm>
        <a:prstGeom prst="rect">
          <a:avLst/>
        </a:prstGeom>
        <a:solidFill>
          <a:schemeClr val="lt1">
            <a:alpha val="90000"/>
            <a:hueOff val="0"/>
            <a:satOff val="0"/>
            <a:lumOff val="0"/>
            <a:alphaOff val="0"/>
          </a:schemeClr>
        </a:solidFill>
        <a:ln w="12700" cap="flat" cmpd="sng" algn="ctr">
          <a:solidFill>
            <a:srgbClr val="1B151D"/>
          </a:solidFill>
          <a:prstDash val="solid"/>
          <a:miter lim="800000"/>
        </a:ln>
        <a:effectLst/>
      </dsp:spPr>
      <dsp:style>
        <a:lnRef idx="2">
          <a:scrgbClr r="0" g="0" b="0"/>
        </a:lnRef>
        <a:fillRef idx="1">
          <a:scrgbClr r="0" g="0" b="0"/>
        </a:fillRef>
        <a:effectRef idx="0">
          <a:scrgbClr r="0" g="0" b="0"/>
        </a:effectRef>
        <a:fontRef idx="minor"/>
      </dsp:style>
    </dsp:sp>
    <dsp:sp modelId="{C2E30BB0-5BD2-4D26-B395-903D6C4AF255}">
      <dsp:nvSpPr>
        <dsp:cNvPr id="0" name=""/>
        <dsp:cNvSpPr/>
      </dsp:nvSpPr>
      <dsp:spPr>
        <a:xfrm>
          <a:off x="523790" y="3485362"/>
          <a:ext cx="10475807" cy="1070429"/>
        </a:xfrm>
        <a:prstGeom prst="roundRect">
          <a:avLst/>
        </a:prstGeom>
        <a:solidFill>
          <a:srgbClr val="231C26"/>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291102" tIns="0" rIns="291102" bIns="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создание и применение образовательных продуктов, просветительских методик, развивающих программ воздействия и вовлечения большего количества людей в творческий процесс и т.п.</a:t>
          </a:r>
          <a:endParaRPr lang="ru-RU" sz="2400" i="1" kern="1200" dirty="0">
            <a:latin typeface="Times New Roman" panose="02020603050405020304" pitchFamily="18" charset="0"/>
            <a:cs typeface="Times New Roman" panose="02020603050405020304" pitchFamily="18" charset="0"/>
          </a:endParaRPr>
        </a:p>
      </dsp:txBody>
      <dsp:txXfrm>
        <a:off x="576044" y="3537616"/>
        <a:ext cx="10371299" cy="9659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8AD1E7-FCD9-4A52-8575-CCB5E4F485F4}">
      <dsp:nvSpPr>
        <dsp:cNvPr id="0" name=""/>
        <dsp:cNvSpPr/>
      </dsp:nvSpPr>
      <dsp:spPr>
        <a:xfrm>
          <a:off x="0" y="881621"/>
          <a:ext cx="10942287" cy="478800"/>
        </a:xfrm>
        <a:prstGeom prst="rect">
          <a:avLst/>
        </a:prstGeom>
        <a:solidFill>
          <a:schemeClr val="lt1">
            <a:alpha val="90000"/>
            <a:hueOff val="0"/>
            <a:satOff val="0"/>
            <a:lumOff val="0"/>
            <a:alphaOff val="0"/>
          </a:schemeClr>
        </a:solidFill>
        <a:ln w="12700" cap="flat" cmpd="sng" algn="ctr">
          <a:solidFill>
            <a:srgbClr val="1B151D"/>
          </a:solidFill>
          <a:prstDash val="solid"/>
          <a:miter lim="800000"/>
        </a:ln>
        <a:effectLst/>
      </dsp:spPr>
      <dsp:style>
        <a:lnRef idx="2">
          <a:scrgbClr r="0" g="0" b="0"/>
        </a:lnRef>
        <a:fillRef idx="1">
          <a:scrgbClr r="0" g="0" b="0"/>
        </a:fillRef>
        <a:effectRef idx="0">
          <a:scrgbClr r="0" g="0" b="0"/>
        </a:effectRef>
        <a:fontRef idx="minor"/>
      </dsp:style>
    </dsp:sp>
    <dsp:sp modelId="{DC45E9A0-26FA-4895-A42F-5F2825D90D07}">
      <dsp:nvSpPr>
        <dsp:cNvPr id="0" name=""/>
        <dsp:cNvSpPr/>
      </dsp:nvSpPr>
      <dsp:spPr>
        <a:xfrm>
          <a:off x="520934" y="49830"/>
          <a:ext cx="10418671" cy="1112230"/>
        </a:xfrm>
        <a:prstGeom prst="roundRect">
          <a:avLst/>
        </a:prstGeom>
        <a:solidFill>
          <a:srgbClr val="231C26"/>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289515" tIns="0" rIns="289515" bIns="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 выработка умения правильно выписывать высказывания авторов из имеющихся источников информации, оформлять их по библиографическим нормам;</a:t>
          </a:r>
          <a:endParaRPr lang="ru-RU" sz="2400" i="1" kern="1200" dirty="0">
            <a:latin typeface="Times New Roman" panose="02020603050405020304" pitchFamily="18" charset="0"/>
            <a:cs typeface="Times New Roman" panose="02020603050405020304" pitchFamily="18" charset="0"/>
          </a:endParaRPr>
        </a:p>
      </dsp:txBody>
      <dsp:txXfrm>
        <a:off x="575229" y="104125"/>
        <a:ext cx="10310081" cy="1003640"/>
      </dsp:txXfrm>
    </dsp:sp>
    <dsp:sp modelId="{F88E46E2-27EC-453D-8545-D4AE7993F2D2}">
      <dsp:nvSpPr>
        <dsp:cNvPr id="0" name=""/>
        <dsp:cNvSpPr/>
      </dsp:nvSpPr>
      <dsp:spPr>
        <a:xfrm>
          <a:off x="0" y="2058193"/>
          <a:ext cx="10942287" cy="478800"/>
        </a:xfrm>
        <a:prstGeom prst="rect">
          <a:avLst/>
        </a:prstGeom>
        <a:solidFill>
          <a:schemeClr val="lt1">
            <a:alpha val="90000"/>
            <a:hueOff val="0"/>
            <a:satOff val="0"/>
            <a:lumOff val="0"/>
            <a:alphaOff val="0"/>
          </a:schemeClr>
        </a:solidFill>
        <a:ln w="12700" cap="flat" cmpd="sng" algn="ctr">
          <a:solidFill>
            <a:srgbClr val="1B151D"/>
          </a:solidFill>
          <a:prstDash val="solid"/>
          <a:miter lim="800000"/>
        </a:ln>
        <a:effectLst/>
      </dsp:spPr>
      <dsp:style>
        <a:lnRef idx="2">
          <a:scrgbClr r="0" g="0" b="0"/>
        </a:lnRef>
        <a:fillRef idx="1">
          <a:scrgbClr r="0" g="0" b="0"/>
        </a:fillRef>
        <a:effectRef idx="0">
          <a:scrgbClr r="0" g="0" b="0"/>
        </a:effectRef>
        <a:fontRef idx="minor"/>
      </dsp:style>
    </dsp:sp>
    <dsp:sp modelId="{300B18F9-10E1-4F01-A07E-B3E2CF292482}">
      <dsp:nvSpPr>
        <dsp:cNvPr id="0" name=""/>
        <dsp:cNvSpPr/>
      </dsp:nvSpPr>
      <dsp:spPr>
        <a:xfrm>
          <a:off x="520934" y="1463021"/>
          <a:ext cx="10418671" cy="875612"/>
        </a:xfrm>
        <a:prstGeom prst="roundRect">
          <a:avLst/>
        </a:prstGeom>
        <a:solidFill>
          <a:srgbClr val="231C26"/>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289515" tIns="0" rIns="289515" bIns="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 развитие умения осуществлять анализ выбранных источников информации;</a:t>
          </a:r>
          <a:endParaRPr lang="ru-RU" sz="2400" i="1" kern="1200" dirty="0">
            <a:latin typeface="Times New Roman" panose="02020603050405020304" pitchFamily="18" charset="0"/>
            <a:cs typeface="Times New Roman" panose="02020603050405020304" pitchFamily="18" charset="0"/>
          </a:endParaRPr>
        </a:p>
      </dsp:txBody>
      <dsp:txXfrm>
        <a:off x="563678" y="1505765"/>
        <a:ext cx="10333183" cy="790124"/>
      </dsp:txXfrm>
    </dsp:sp>
    <dsp:sp modelId="{82D4F076-C2F2-4EF7-A137-49C1CBCAFC03}">
      <dsp:nvSpPr>
        <dsp:cNvPr id="0" name=""/>
        <dsp:cNvSpPr/>
      </dsp:nvSpPr>
      <dsp:spPr>
        <a:xfrm>
          <a:off x="0" y="3146454"/>
          <a:ext cx="10942287" cy="478800"/>
        </a:xfrm>
        <a:prstGeom prst="rect">
          <a:avLst/>
        </a:prstGeom>
        <a:solidFill>
          <a:schemeClr val="lt1">
            <a:alpha val="90000"/>
            <a:hueOff val="0"/>
            <a:satOff val="0"/>
            <a:lumOff val="0"/>
            <a:alphaOff val="0"/>
          </a:schemeClr>
        </a:solidFill>
        <a:ln w="12700" cap="flat" cmpd="sng" algn="ctr">
          <a:solidFill>
            <a:srgbClr val="1B151D"/>
          </a:solidFill>
          <a:prstDash val="solid"/>
          <a:miter lim="800000"/>
        </a:ln>
        <a:effectLst/>
      </dsp:spPr>
      <dsp:style>
        <a:lnRef idx="2">
          <a:scrgbClr r="0" g="0" b="0"/>
        </a:lnRef>
        <a:fillRef idx="1">
          <a:scrgbClr r="0" g="0" b="0"/>
        </a:fillRef>
        <a:effectRef idx="0">
          <a:scrgbClr r="0" g="0" b="0"/>
        </a:effectRef>
        <a:fontRef idx="minor"/>
      </dsp:style>
    </dsp:sp>
    <dsp:sp modelId="{82403F46-A01C-487D-AB3B-2EB0648C209D}">
      <dsp:nvSpPr>
        <dsp:cNvPr id="0" name=""/>
        <dsp:cNvSpPr/>
      </dsp:nvSpPr>
      <dsp:spPr>
        <a:xfrm>
          <a:off x="520934" y="2639593"/>
          <a:ext cx="10418671" cy="787301"/>
        </a:xfrm>
        <a:prstGeom prst="roundRect">
          <a:avLst/>
        </a:prstGeom>
        <a:solidFill>
          <a:srgbClr val="231C26"/>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289515" tIns="0" rIns="289515" bIns="0" numCol="1" spcCol="1270" anchor="ctr" anchorCtr="0">
          <a:noAutofit/>
        </a:bodyPr>
        <a:lstStyle/>
        <a:p>
          <a:pPr lvl="0" algn="just" defTabSz="1244600">
            <a:lnSpc>
              <a:spcPct val="90000"/>
            </a:lnSpc>
            <a:spcBef>
              <a:spcPct val="0"/>
            </a:spcBef>
            <a:spcAft>
              <a:spcPct val="35000"/>
            </a:spcAft>
          </a:pPr>
          <a:r>
            <a:rPr lang="ru-RU" sz="2800" i="1" u="none" kern="1200" dirty="0" smtClean="0">
              <a:uFillTx/>
              <a:latin typeface="Times New Roman" panose="02020603050405020304" pitchFamily="18" charset="0"/>
              <a:cs typeface="Times New Roman" panose="02020603050405020304" pitchFamily="18" charset="0"/>
            </a:rPr>
            <a:t>        </a:t>
          </a:r>
          <a:r>
            <a:rPr lang="ru-RU" sz="2400" i="1" u="none" kern="1200" dirty="0" smtClean="0">
              <a:uFillTx/>
              <a:latin typeface="Times New Roman" panose="02020603050405020304" pitchFamily="18" charset="0"/>
              <a:cs typeface="Times New Roman" panose="02020603050405020304" pitchFamily="18" charset="0"/>
            </a:rPr>
            <a:t>— подготовка собственного выступления по обсуждаемым вопросам;</a:t>
          </a:r>
          <a:endParaRPr lang="ru-RU" sz="2400" i="1" kern="1200" dirty="0">
            <a:latin typeface="Times New Roman" panose="02020603050405020304" pitchFamily="18" charset="0"/>
            <a:cs typeface="Times New Roman" panose="02020603050405020304" pitchFamily="18" charset="0"/>
          </a:endParaRPr>
        </a:p>
      </dsp:txBody>
      <dsp:txXfrm>
        <a:off x="559367" y="2678026"/>
        <a:ext cx="10341805" cy="710435"/>
      </dsp:txXfrm>
    </dsp:sp>
    <dsp:sp modelId="{D4D430CA-0B87-4BBC-82C6-9D40954029BF}">
      <dsp:nvSpPr>
        <dsp:cNvPr id="0" name=""/>
        <dsp:cNvSpPr/>
      </dsp:nvSpPr>
      <dsp:spPr>
        <a:xfrm>
          <a:off x="0" y="4702978"/>
          <a:ext cx="10942287" cy="478800"/>
        </a:xfrm>
        <a:prstGeom prst="rect">
          <a:avLst/>
        </a:prstGeom>
        <a:solidFill>
          <a:schemeClr val="lt1">
            <a:alpha val="90000"/>
            <a:hueOff val="0"/>
            <a:satOff val="0"/>
            <a:lumOff val="0"/>
            <a:alphaOff val="0"/>
          </a:schemeClr>
        </a:solidFill>
        <a:ln w="12700" cap="flat" cmpd="sng" algn="ctr">
          <a:solidFill>
            <a:srgbClr val="1B151D"/>
          </a:solidFill>
          <a:prstDash val="solid"/>
          <a:miter lim="800000"/>
        </a:ln>
        <a:effectLst/>
      </dsp:spPr>
      <dsp:style>
        <a:lnRef idx="2">
          <a:scrgbClr r="0" g="0" b="0"/>
        </a:lnRef>
        <a:fillRef idx="1">
          <a:scrgbClr r="0" g="0" b="0"/>
        </a:fillRef>
        <a:effectRef idx="0">
          <a:scrgbClr r="0" g="0" b="0"/>
        </a:effectRef>
        <a:fontRef idx="minor"/>
      </dsp:style>
    </dsp:sp>
    <dsp:sp modelId="{11E37A78-D6D0-4D83-BB28-148B14A32613}">
      <dsp:nvSpPr>
        <dsp:cNvPr id="0" name=""/>
        <dsp:cNvSpPr/>
      </dsp:nvSpPr>
      <dsp:spPr>
        <a:xfrm>
          <a:off x="520934" y="3727854"/>
          <a:ext cx="10418671" cy="1255563"/>
        </a:xfrm>
        <a:prstGeom prst="roundRect">
          <a:avLst/>
        </a:prstGeom>
        <a:solidFill>
          <a:srgbClr val="231C26"/>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289515" tIns="0" rIns="289515" bIns="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  формирование навыка оперативного реагирования на разные мнения, которые могут возникать при обсуждении тех или иных научных проблем. </a:t>
          </a:r>
          <a:endParaRPr lang="ru-RU" sz="2400" i="1" kern="1200" dirty="0">
            <a:latin typeface="Times New Roman" panose="02020603050405020304" pitchFamily="18" charset="0"/>
            <a:cs typeface="Times New Roman" panose="02020603050405020304" pitchFamily="18" charset="0"/>
          </a:endParaRPr>
        </a:p>
      </dsp:txBody>
      <dsp:txXfrm>
        <a:off x="582226" y="3789146"/>
        <a:ext cx="10296087" cy="11329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8AD1E7-FCD9-4A52-8575-CCB5E4F485F4}">
      <dsp:nvSpPr>
        <dsp:cNvPr id="0" name=""/>
        <dsp:cNvSpPr/>
      </dsp:nvSpPr>
      <dsp:spPr>
        <a:xfrm>
          <a:off x="0" y="662017"/>
          <a:ext cx="10899058" cy="302400"/>
        </a:xfrm>
        <a:prstGeom prst="rect">
          <a:avLst/>
        </a:prstGeom>
        <a:solidFill>
          <a:schemeClr val="lt1">
            <a:alpha val="90000"/>
            <a:hueOff val="0"/>
            <a:satOff val="0"/>
            <a:lumOff val="0"/>
            <a:alphaOff val="0"/>
          </a:schemeClr>
        </a:solidFill>
        <a:ln w="12700" cap="flat" cmpd="sng" algn="ctr">
          <a:solidFill>
            <a:srgbClr val="1B151D"/>
          </a:solidFill>
          <a:prstDash val="solid"/>
          <a:miter lim="800000"/>
        </a:ln>
        <a:effectLst/>
      </dsp:spPr>
      <dsp:style>
        <a:lnRef idx="2">
          <a:scrgbClr r="0" g="0" b="0"/>
        </a:lnRef>
        <a:fillRef idx="1">
          <a:scrgbClr r="0" g="0" b="0"/>
        </a:fillRef>
        <a:effectRef idx="0">
          <a:scrgbClr r="0" g="0" b="0"/>
        </a:effectRef>
        <a:fontRef idx="minor"/>
      </dsp:style>
    </dsp:sp>
    <dsp:sp modelId="{DC45E9A0-26FA-4895-A42F-5F2825D90D07}">
      <dsp:nvSpPr>
        <dsp:cNvPr id="0" name=""/>
        <dsp:cNvSpPr/>
      </dsp:nvSpPr>
      <dsp:spPr>
        <a:xfrm>
          <a:off x="518876" y="136675"/>
          <a:ext cx="10377511" cy="702461"/>
        </a:xfrm>
        <a:prstGeom prst="roundRect">
          <a:avLst/>
        </a:prstGeom>
        <a:solidFill>
          <a:srgbClr val="231C26"/>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288371" tIns="0" rIns="288371" bIns="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1)  выбрать тему, если она не определена преподавателем;</a:t>
          </a:r>
          <a:endParaRPr lang="ru-RU" sz="2400" i="1" kern="1200" dirty="0">
            <a:latin typeface="Times New Roman" panose="02020603050405020304" pitchFamily="18" charset="0"/>
            <a:cs typeface="Times New Roman" panose="02020603050405020304" pitchFamily="18" charset="0"/>
          </a:endParaRPr>
        </a:p>
      </dsp:txBody>
      <dsp:txXfrm>
        <a:off x="553167" y="170966"/>
        <a:ext cx="10308929" cy="633879"/>
      </dsp:txXfrm>
    </dsp:sp>
    <dsp:sp modelId="{F88E46E2-27EC-453D-8545-D4AE7993F2D2}">
      <dsp:nvSpPr>
        <dsp:cNvPr id="0" name=""/>
        <dsp:cNvSpPr/>
      </dsp:nvSpPr>
      <dsp:spPr>
        <a:xfrm>
          <a:off x="0" y="1405115"/>
          <a:ext cx="10899058" cy="302400"/>
        </a:xfrm>
        <a:prstGeom prst="rect">
          <a:avLst/>
        </a:prstGeom>
        <a:solidFill>
          <a:schemeClr val="lt1">
            <a:alpha val="90000"/>
            <a:hueOff val="0"/>
            <a:satOff val="0"/>
            <a:lumOff val="0"/>
            <a:alphaOff val="0"/>
          </a:schemeClr>
        </a:solidFill>
        <a:ln w="12700" cap="flat" cmpd="sng" algn="ctr">
          <a:solidFill>
            <a:srgbClr val="1B151D"/>
          </a:solidFill>
          <a:prstDash val="solid"/>
          <a:miter lim="800000"/>
        </a:ln>
        <a:effectLst/>
      </dsp:spPr>
      <dsp:style>
        <a:lnRef idx="2">
          <a:scrgbClr r="0" g="0" b="0"/>
        </a:lnRef>
        <a:fillRef idx="1">
          <a:scrgbClr r="0" g="0" b="0"/>
        </a:fillRef>
        <a:effectRef idx="0">
          <a:scrgbClr r="0" g="0" b="0"/>
        </a:effectRef>
        <a:fontRef idx="minor"/>
      </dsp:style>
    </dsp:sp>
    <dsp:sp modelId="{300B18F9-10E1-4F01-A07E-B3E2CF292482}">
      <dsp:nvSpPr>
        <dsp:cNvPr id="0" name=""/>
        <dsp:cNvSpPr/>
      </dsp:nvSpPr>
      <dsp:spPr>
        <a:xfrm>
          <a:off x="518876" y="1029217"/>
          <a:ext cx="10377511" cy="553018"/>
        </a:xfrm>
        <a:prstGeom prst="roundRect">
          <a:avLst/>
        </a:prstGeom>
        <a:solidFill>
          <a:srgbClr val="231C26"/>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288371" tIns="0" rIns="288371" bIns="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2)  определить источники, с которыми придётся работать;</a:t>
          </a:r>
          <a:endParaRPr lang="ru-RU" sz="2400" i="1" kern="1200" dirty="0">
            <a:latin typeface="Times New Roman" panose="02020603050405020304" pitchFamily="18" charset="0"/>
            <a:cs typeface="Times New Roman" panose="02020603050405020304" pitchFamily="18" charset="0"/>
          </a:endParaRPr>
        </a:p>
      </dsp:txBody>
      <dsp:txXfrm>
        <a:off x="545872" y="1056213"/>
        <a:ext cx="10323519" cy="499026"/>
      </dsp:txXfrm>
    </dsp:sp>
    <dsp:sp modelId="{82D4F076-C2F2-4EF7-A137-49C1CBCAFC03}">
      <dsp:nvSpPr>
        <dsp:cNvPr id="0" name=""/>
        <dsp:cNvSpPr/>
      </dsp:nvSpPr>
      <dsp:spPr>
        <a:xfrm>
          <a:off x="0" y="2294433"/>
          <a:ext cx="10899058" cy="302400"/>
        </a:xfrm>
        <a:prstGeom prst="rect">
          <a:avLst/>
        </a:prstGeom>
        <a:solidFill>
          <a:schemeClr val="lt1">
            <a:alpha val="90000"/>
            <a:hueOff val="0"/>
            <a:satOff val="0"/>
            <a:lumOff val="0"/>
            <a:alphaOff val="0"/>
          </a:schemeClr>
        </a:solidFill>
        <a:ln w="12700" cap="flat" cmpd="sng" algn="ctr">
          <a:solidFill>
            <a:srgbClr val="1B151D"/>
          </a:solidFill>
          <a:prstDash val="solid"/>
          <a:miter lim="800000"/>
        </a:ln>
        <a:effectLst/>
      </dsp:spPr>
      <dsp:style>
        <a:lnRef idx="2">
          <a:scrgbClr r="0" g="0" b="0"/>
        </a:lnRef>
        <a:fillRef idx="1">
          <a:scrgbClr r="0" g="0" b="0"/>
        </a:fillRef>
        <a:effectRef idx="0">
          <a:scrgbClr r="0" g="0" b="0"/>
        </a:effectRef>
        <a:fontRef idx="minor"/>
      </dsp:style>
    </dsp:sp>
    <dsp:sp modelId="{82403F46-A01C-487D-AB3B-2EB0648C209D}">
      <dsp:nvSpPr>
        <dsp:cNvPr id="0" name=""/>
        <dsp:cNvSpPr/>
      </dsp:nvSpPr>
      <dsp:spPr>
        <a:xfrm>
          <a:off x="518876" y="1772315"/>
          <a:ext cx="10377511" cy="699237"/>
        </a:xfrm>
        <a:prstGeom prst="roundRect">
          <a:avLst/>
        </a:prstGeom>
        <a:solidFill>
          <a:srgbClr val="231C26"/>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288371" tIns="0" rIns="288371" bIns="0" numCol="1" spcCol="1270" anchor="ctr" anchorCtr="0">
          <a:noAutofit/>
        </a:bodyPr>
        <a:lstStyle/>
        <a:p>
          <a:pPr lvl="0" algn="just" defTabSz="1244600">
            <a:lnSpc>
              <a:spcPct val="90000"/>
            </a:lnSpc>
            <a:spcBef>
              <a:spcPct val="0"/>
            </a:spcBef>
            <a:spcAft>
              <a:spcPct val="35000"/>
            </a:spcAft>
          </a:pPr>
          <a:r>
            <a:rPr lang="ru-RU" sz="2800" i="1" u="none" kern="1200" dirty="0" smtClean="0">
              <a:uFillTx/>
              <a:latin typeface="Times New Roman" panose="02020603050405020304" pitchFamily="18" charset="0"/>
              <a:cs typeface="Times New Roman" panose="02020603050405020304" pitchFamily="18" charset="0"/>
            </a:rPr>
            <a:t>        3)</a:t>
          </a:r>
          <a:r>
            <a:rPr lang="ru-RU" sz="2400" b="0" i="1" kern="1200" dirty="0" smtClean="0">
              <a:solidFill>
                <a:schemeClr val="bg1"/>
              </a:solidFill>
              <a:latin typeface="Times New Roman" panose="02020603050405020304" pitchFamily="18" charset="0"/>
              <a:cs typeface="Times New Roman" panose="02020603050405020304" pitchFamily="18" charset="0"/>
            </a:rPr>
            <a:t>изучить, систематизировать и обработать выбранный материал из источников; </a:t>
          </a:r>
          <a:endParaRPr lang="ru-RU" sz="2400" b="0" i="1" kern="1200" dirty="0">
            <a:latin typeface="Times New Roman" panose="02020603050405020304" pitchFamily="18" charset="0"/>
            <a:cs typeface="Times New Roman" panose="02020603050405020304" pitchFamily="18" charset="0"/>
          </a:endParaRPr>
        </a:p>
      </dsp:txBody>
      <dsp:txXfrm>
        <a:off x="553010" y="1806449"/>
        <a:ext cx="10309243" cy="630969"/>
      </dsp:txXfrm>
    </dsp:sp>
    <dsp:sp modelId="{D4D430CA-0B87-4BBC-82C6-9D40954029BF}">
      <dsp:nvSpPr>
        <dsp:cNvPr id="0" name=""/>
        <dsp:cNvSpPr/>
      </dsp:nvSpPr>
      <dsp:spPr>
        <a:xfrm>
          <a:off x="0" y="3077847"/>
          <a:ext cx="10899058" cy="302400"/>
        </a:xfrm>
        <a:prstGeom prst="rect">
          <a:avLst/>
        </a:prstGeom>
        <a:solidFill>
          <a:schemeClr val="lt1">
            <a:alpha val="90000"/>
            <a:hueOff val="0"/>
            <a:satOff val="0"/>
            <a:lumOff val="0"/>
            <a:alphaOff val="0"/>
          </a:schemeClr>
        </a:solidFill>
        <a:ln w="12700" cap="flat" cmpd="sng" algn="ctr">
          <a:solidFill>
            <a:srgbClr val="1B151D"/>
          </a:solidFill>
          <a:prstDash val="solid"/>
          <a:miter lim="800000"/>
        </a:ln>
        <a:effectLst/>
      </dsp:spPr>
      <dsp:style>
        <a:lnRef idx="2">
          <a:scrgbClr r="0" g="0" b="0"/>
        </a:lnRef>
        <a:fillRef idx="1">
          <a:scrgbClr r="0" g="0" b="0"/>
        </a:fillRef>
        <a:effectRef idx="0">
          <a:scrgbClr r="0" g="0" b="0"/>
        </a:effectRef>
        <a:fontRef idx="minor"/>
      </dsp:style>
    </dsp:sp>
    <dsp:sp modelId="{11E37A78-D6D0-4D83-BB28-148B14A32613}">
      <dsp:nvSpPr>
        <dsp:cNvPr id="0" name=""/>
        <dsp:cNvSpPr/>
      </dsp:nvSpPr>
      <dsp:spPr>
        <a:xfrm>
          <a:off x="518876" y="2661633"/>
          <a:ext cx="10377511" cy="593334"/>
        </a:xfrm>
        <a:prstGeom prst="roundRect">
          <a:avLst/>
        </a:prstGeom>
        <a:solidFill>
          <a:srgbClr val="231C26"/>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288371" tIns="0" rIns="288371" bIns="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4) </a:t>
          </a:r>
          <a:r>
            <a:rPr lang="ru-RU" sz="2400" b="0" i="1" kern="1200" dirty="0" smtClean="0">
              <a:solidFill>
                <a:schemeClr val="bg1"/>
              </a:solidFill>
              <a:latin typeface="Times New Roman" panose="02020603050405020304" pitchFamily="18" charset="0"/>
              <a:cs typeface="Times New Roman" panose="02020603050405020304" pitchFamily="18" charset="0"/>
            </a:rPr>
            <a:t>составить план; </a:t>
          </a:r>
          <a:endParaRPr lang="ru-RU" sz="2400" b="0" i="1" kern="1200" dirty="0">
            <a:latin typeface="Times New Roman" panose="02020603050405020304" pitchFamily="18" charset="0"/>
            <a:cs typeface="Times New Roman" panose="02020603050405020304" pitchFamily="18" charset="0"/>
          </a:endParaRPr>
        </a:p>
      </dsp:txBody>
      <dsp:txXfrm>
        <a:off x="547840" y="2690597"/>
        <a:ext cx="10319583" cy="535406"/>
      </dsp:txXfrm>
    </dsp:sp>
    <dsp:sp modelId="{BC0C785E-2C24-4098-8576-F41FA677E0B3}">
      <dsp:nvSpPr>
        <dsp:cNvPr id="0" name=""/>
        <dsp:cNvSpPr/>
      </dsp:nvSpPr>
      <dsp:spPr>
        <a:xfrm>
          <a:off x="0" y="3974923"/>
          <a:ext cx="10899058" cy="302400"/>
        </a:xfrm>
        <a:prstGeom prst="rect">
          <a:avLst/>
        </a:prstGeom>
        <a:solidFill>
          <a:schemeClr val="lt1">
            <a:alpha val="90000"/>
            <a:hueOff val="0"/>
            <a:satOff val="0"/>
            <a:lumOff val="0"/>
            <a:alphaOff val="0"/>
          </a:schemeClr>
        </a:solidFill>
        <a:ln w="12700" cap="flat" cmpd="sng" algn="ctr">
          <a:solidFill>
            <a:srgbClr val="1B151D"/>
          </a:solidFill>
          <a:prstDash val="solid"/>
          <a:miter lim="800000"/>
        </a:ln>
        <a:effectLst/>
      </dsp:spPr>
      <dsp:style>
        <a:lnRef idx="2">
          <a:scrgbClr r="0" g="0" b="0"/>
        </a:lnRef>
        <a:fillRef idx="1">
          <a:scrgbClr r="0" g="0" b="0"/>
        </a:fillRef>
        <a:effectRef idx="0">
          <a:scrgbClr r="0" g="0" b="0"/>
        </a:effectRef>
        <a:fontRef idx="minor"/>
      </dsp:style>
    </dsp:sp>
    <dsp:sp modelId="{7FF6D821-FAAD-4EA5-8477-9EDEDC5A3D36}">
      <dsp:nvSpPr>
        <dsp:cNvPr id="0" name=""/>
        <dsp:cNvSpPr/>
      </dsp:nvSpPr>
      <dsp:spPr>
        <a:xfrm>
          <a:off x="518876" y="3445047"/>
          <a:ext cx="10377511" cy="706995"/>
        </a:xfrm>
        <a:prstGeom prst="roundRect">
          <a:avLst/>
        </a:prstGeom>
        <a:solidFill>
          <a:srgbClr val="231C26"/>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288371" tIns="0" rIns="288371" bIns="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5) </a:t>
          </a:r>
          <a:r>
            <a:rPr lang="ru-RU" sz="2400" b="0" i="1" kern="1200" dirty="0" smtClean="0">
              <a:solidFill>
                <a:schemeClr val="bg1"/>
              </a:solidFill>
              <a:latin typeface="Times New Roman" panose="02020603050405020304" pitchFamily="18" charset="0"/>
              <a:cs typeface="Times New Roman" panose="02020603050405020304" pitchFamily="18" charset="0"/>
            </a:rPr>
            <a:t>написать реферат:</a:t>
          </a:r>
          <a:endParaRPr lang="ru-RU" sz="2400" b="0" i="1" kern="1200" dirty="0">
            <a:latin typeface="Times New Roman" panose="02020603050405020304" pitchFamily="18" charset="0"/>
            <a:cs typeface="Times New Roman" panose="02020603050405020304" pitchFamily="18" charset="0"/>
          </a:endParaRPr>
        </a:p>
      </dsp:txBody>
      <dsp:txXfrm>
        <a:off x="553389" y="3479560"/>
        <a:ext cx="10308485" cy="63796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8AD1E7-FCD9-4A52-8575-CCB5E4F485F4}">
      <dsp:nvSpPr>
        <dsp:cNvPr id="0" name=""/>
        <dsp:cNvSpPr/>
      </dsp:nvSpPr>
      <dsp:spPr>
        <a:xfrm>
          <a:off x="0" y="556434"/>
          <a:ext cx="10874925" cy="252000"/>
        </a:xfrm>
        <a:prstGeom prst="rect">
          <a:avLst/>
        </a:prstGeom>
        <a:solidFill>
          <a:schemeClr val="lt1">
            <a:alpha val="90000"/>
            <a:hueOff val="0"/>
            <a:satOff val="0"/>
            <a:lumOff val="0"/>
            <a:alphaOff val="0"/>
          </a:schemeClr>
        </a:solidFill>
        <a:ln w="12700" cap="flat" cmpd="sng" algn="ctr">
          <a:solidFill>
            <a:srgbClr val="1B151D"/>
          </a:solidFill>
          <a:prstDash val="solid"/>
          <a:miter lim="800000"/>
        </a:ln>
        <a:effectLst/>
      </dsp:spPr>
      <dsp:style>
        <a:lnRef idx="2">
          <a:scrgbClr r="0" g="0" b="0"/>
        </a:lnRef>
        <a:fillRef idx="1">
          <a:scrgbClr r="0" g="0" b="0"/>
        </a:fillRef>
        <a:effectRef idx="0">
          <a:scrgbClr r="0" g="0" b="0"/>
        </a:effectRef>
        <a:fontRef idx="minor"/>
      </dsp:style>
    </dsp:sp>
    <dsp:sp modelId="{DC45E9A0-26FA-4895-A42F-5F2825D90D07}">
      <dsp:nvSpPr>
        <dsp:cNvPr id="0" name=""/>
        <dsp:cNvSpPr/>
      </dsp:nvSpPr>
      <dsp:spPr>
        <a:xfrm>
          <a:off x="517727" y="118649"/>
          <a:ext cx="10354533" cy="585384"/>
        </a:xfrm>
        <a:prstGeom prst="roundRect">
          <a:avLst/>
        </a:prstGeom>
        <a:solidFill>
          <a:srgbClr val="231C26"/>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287732" tIns="0" rIns="287732" bIns="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a:t>
          </a:r>
          <a:r>
            <a:rPr lang="ru-RU" sz="2400" b="1" i="1" kern="1200" dirty="0" smtClean="0">
              <a:latin typeface="Times New Roman" panose="02020603050405020304" pitchFamily="18" charset="0"/>
              <a:cs typeface="Times New Roman" panose="02020603050405020304" pitchFamily="18" charset="0"/>
            </a:rPr>
            <a:t> </a:t>
          </a:r>
          <a:r>
            <a:rPr lang="ru-RU" sz="2400" b="0" i="1" kern="1200" dirty="0" smtClean="0">
              <a:solidFill>
                <a:schemeClr val="bg1"/>
              </a:solidFill>
              <a:latin typeface="Times New Roman" panose="02020603050405020304" pitchFamily="18" charset="0"/>
              <a:cs typeface="Times New Roman" panose="02020603050405020304" pitchFamily="18" charset="0"/>
            </a:rPr>
            <a:t>обосновать актуальность выбранной темы;</a:t>
          </a:r>
          <a:endParaRPr lang="ru-RU" sz="2400" b="0" i="1" kern="1200" dirty="0">
            <a:latin typeface="Times New Roman" panose="02020603050405020304" pitchFamily="18" charset="0"/>
            <a:cs typeface="Times New Roman" panose="02020603050405020304" pitchFamily="18" charset="0"/>
          </a:endParaRPr>
        </a:p>
      </dsp:txBody>
      <dsp:txXfrm>
        <a:off x="546303" y="147225"/>
        <a:ext cx="10297381" cy="528232"/>
      </dsp:txXfrm>
    </dsp:sp>
    <dsp:sp modelId="{F88E46E2-27EC-453D-8545-D4AE7993F2D2}">
      <dsp:nvSpPr>
        <dsp:cNvPr id="0" name=""/>
        <dsp:cNvSpPr/>
      </dsp:nvSpPr>
      <dsp:spPr>
        <a:xfrm>
          <a:off x="0" y="1175682"/>
          <a:ext cx="10874925" cy="252000"/>
        </a:xfrm>
        <a:prstGeom prst="rect">
          <a:avLst/>
        </a:prstGeom>
        <a:solidFill>
          <a:schemeClr val="lt1">
            <a:alpha val="90000"/>
            <a:hueOff val="0"/>
            <a:satOff val="0"/>
            <a:lumOff val="0"/>
            <a:alphaOff val="0"/>
          </a:schemeClr>
        </a:solidFill>
        <a:ln w="12700" cap="flat" cmpd="sng" algn="ctr">
          <a:solidFill>
            <a:srgbClr val="1B151D"/>
          </a:solidFill>
          <a:prstDash val="solid"/>
          <a:miter lim="800000"/>
        </a:ln>
        <a:effectLst/>
      </dsp:spPr>
      <dsp:style>
        <a:lnRef idx="2">
          <a:scrgbClr r="0" g="0" b="0"/>
        </a:lnRef>
        <a:fillRef idx="1">
          <a:scrgbClr r="0" g="0" b="0"/>
        </a:fillRef>
        <a:effectRef idx="0">
          <a:scrgbClr r="0" g="0" b="0"/>
        </a:effectRef>
        <a:fontRef idx="minor"/>
      </dsp:style>
    </dsp:sp>
    <dsp:sp modelId="{300B18F9-10E1-4F01-A07E-B3E2CF292482}">
      <dsp:nvSpPr>
        <dsp:cNvPr id="0" name=""/>
        <dsp:cNvSpPr/>
      </dsp:nvSpPr>
      <dsp:spPr>
        <a:xfrm>
          <a:off x="517727" y="862434"/>
          <a:ext cx="10354533" cy="460848"/>
        </a:xfrm>
        <a:prstGeom prst="roundRect">
          <a:avLst/>
        </a:prstGeom>
        <a:solidFill>
          <a:srgbClr val="231C26"/>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287732" tIns="0" rIns="287732" bIns="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  </a:t>
          </a:r>
          <a:r>
            <a:rPr lang="ru-RU" sz="2400" b="0" i="1" kern="1200" dirty="0" smtClean="0">
              <a:solidFill>
                <a:schemeClr val="bg1"/>
              </a:solidFill>
              <a:latin typeface="Times New Roman" panose="02020603050405020304" pitchFamily="18" charset="0"/>
              <a:cs typeface="Times New Roman" panose="02020603050405020304" pitchFamily="18" charset="0"/>
            </a:rPr>
            <a:t>сформулировать проблематику выбранной темы</a:t>
          </a:r>
          <a:r>
            <a:rPr lang="ru-RU" sz="2400" b="0" i="1" kern="1200" dirty="0" smtClean="0">
              <a:latin typeface="Times New Roman" panose="02020603050405020304" pitchFamily="18" charset="0"/>
              <a:cs typeface="Times New Roman" panose="02020603050405020304" pitchFamily="18" charset="0"/>
            </a:rPr>
            <a:t>;</a:t>
          </a:r>
          <a:endParaRPr lang="ru-RU" sz="2400" b="0" i="1" kern="1200" dirty="0">
            <a:latin typeface="Times New Roman" panose="02020603050405020304" pitchFamily="18" charset="0"/>
            <a:cs typeface="Times New Roman" panose="02020603050405020304" pitchFamily="18" charset="0"/>
          </a:endParaRPr>
        </a:p>
      </dsp:txBody>
      <dsp:txXfrm>
        <a:off x="540224" y="884931"/>
        <a:ext cx="10309539" cy="415854"/>
      </dsp:txXfrm>
    </dsp:sp>
    <dsp:sp modelId="{82D4F076-C2F2-4EF7-A137-49C1CBCAFC03}">
      <dsp:nvSpPr>
        <dsp:cNvPr id="0" name=""/>
        <dsp:cNvSpPr/>
      </dsp:nvSpPr>
      <dsp:spPr>
        <a:xfrm>
          <a:off x="0" y="1916781"/>
          <a:ext cx="10874925" cy="252000"/>
        </a:xfrm>
        <a:prstGeom prst="rect">
          <a:avLst/>
        </a:prstGeom>
        <a:solidFill>
          <a:schemeClr val="lt1">
            <a:alpha val="90000"/>
            <a:hueOff val="0"/>
            <a:satOff val="0"/>
            <a:lumOff val="0"/>
            <a:alphaOff val="0"/>
          </a:schemeClr>
        </a:solidFill>
        <a:ln w="12700" cap="flat" cmpd="sng" algn="ctr">
          <a:solidFill>
            <a:srgbClr val="1B151D"/>
          </a:solidFill>
          <a:prstDash val="solid"/>
          <a:miter lim="800000"/>
        </a:ln>
        <a:effectLst/>
      </dsp:spPr>
      <dsp:style>
        <a:lnRef idx="2">
          <a:scrgbClr r="0" g="0" b="0"/>
        </a:lnRef>
        <a:fillRef idx="1">
          <a:scrgbClr r="0" g="0" b="0"/>
        </a:fillRef>
        <a:effectRef idx="0">
          <a:scrgbClr r="0" g="0" b="0"/>
        </a:effectRef>
        <a:fontRef idx="minor"/>
      </dsp:style>
    </dsp:sp>
    <dsp:sp modelId="{82403F46-A01C-487D-AB3B-2EB0648C209D}">
      <dsp:nvSpPr>
        <dsp:cNvPr id="0" name=""/>
        <dsp:cNvSpPr/>
      </dsp:nvSpPr>
      <dsp:spPr>
        <a:xfrm>
          <a:off x="517727" y="1481682"/>
          <a:ext cx="10354533" cy="582698"/>
        </a:xfrm>
        <a:prstGeom prst="roundRect">
          <a:avLst/>
        </a:prstGeom>
        <a:solidFill>
          <a:srgbClr val="231C26"/>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287732" tIns="0" rIns="287732" bIns="0" numCol="1" spcCol="1270" anchor="ctr" anchorCtr="0">
          <a:noAutofit/>
        </a:bodyPr>
        <a:lstStyle/>
        <a:p>
          <a:pPr lvl="0" algn="just" defTabSz="1244600">
            <a:lnSpc>
              <a:spcPct val="90000"/>
            </a:lnSpc>
            <a:spcBef>
              <a:spcPct val="0"/>
            </a:spcBef>
            <a:spcAft>
              <a:spcPct val="35000"/>
            </a:spcAft>
          </a:pPr>
          <a:r>
            <a:rPr lang="ru-RU" sz="2800" b="1" i="1" u="none" kern="1200" dirty="0" smtClean="0">
              <a:uFillTx/>
              <a:latin typeface="Times New Roman" panose="02020603050405020304" pitchFamily="18" charset="0"/>
              <a:cs typeface="Times New Roman" panose="02020603050405020304" pitchFamily="18" charset="0"/>
            </a:rPr>
            <a:t>      </a:t>
          </a:r>
          <a:r>
            <a:rPr lang="ru-RU" sz="2800" i="1" kern="1200" dirty="0" smtClean="0">
              <a:latin typeface="Times New Roman" panose="02020603050405020304" pitchFamily="18" charset="0"/>
              <a:cs typeface="Times New Roman" panose="02020603050405020304" pitchFamily="18" charset="0"/>
            </a:rPr>
            <a:t> — </a:t>
          </a:r>
          <a:r>
            <a:rPr lang="ru-RU" sz="2800" b="1" i="1" u="none" kern="1200" dirty="0" smtClean="0">
              <a:uFillTx/>
              <a:latin typeface="Times New Roman" panose="02020603050405020304" pitchFamily="18" charset="0"/>
              <a:cs typeface="Times New Roman" panose="02020603050405020304" pitchFamily="18" charset="0"/>
            </a:rPr>
            <a:t> </a:t>
          </a:r>
          <a:r>
            <a:rPr lang="ru-RU" sz="2400" b="0" i="1" kern="1200" dirty="0" smtClean="0">
              <a:solidFill>
                <a:schemeClr val="bg1"/>
              </a:solidFill>
              <a:latin typeface="Times New Roman" panose="02020603050405020304" pitchFamily="18" charset="0"/>
              <a:cs typeface="Times New Roman" panose="02020603050405020304" pitchFamily="18" charset="0"/>
            </a:rPr>
            <a:t>привести основные тезисы доклада и их аргументацию;</a:t>
          </a:r>
          <a:r>
            <a:rPr lang="ru-RU" sz="2400" b="0" i="1" u="none" kern="1200" dirty="0" smtClean="0">
              <a:uFillTx/>
              <a:latin typeface="Times New Roman" panose="02020603050405020304" pitchFamily="18" charset="0"/>
              <a:cs typeface="Times New Roman" panose="02020603050405020304" pitchFamily="18" charset="0"/>
            </a:rPr>
            <a:t> </a:t>
          </a:r>
          <a:endParaRPr lang="ru-RU" sz="2400" b="0" i="1" kern="1200" dirty="0">
            <a:latin typeface="Times New Roman" panose="02020603050405020304" pitchFamily="18" charset="0"/>
            <a:cs typeface="Times New Roman" panose="02020603050405020304" pitchFamily="18" charset="0"/>
          </a:endParaRPr>
        </a:p>
      </dsp:txBody>
      <dsp:txXfrm>
        <a:off x="546172" y="1510127"/>
        <a:ext cx="10297643" cy="525808"/>
      </dsp:txXfrm>
    </dsp:sp>
    <dsp:sp modelId="{41513E07-E761-4DB6-988C-3EC8261BE9D4}">
      <dsp:nvSpPr>
        <dsp:cNvPr id="0" name=""/>
        <dsp:cNvSpPr/>
      </dsp:nvSpPr>
      <dsp:spPr>
        <a:xfrm>
          <a:off x="0" y="2565499"/>
          <a:ext cx="10874925" cy="252000"/>
        </a:xfrm>
        <a:prstGeom prst="rect">
          <a:avLst/>
        </a:prstGeom>
        <a:solidFill>
          <a:schemeClr val="lt1">
            <a:alpha val="90000"/>
            <a:hueOff val="0"/>
            <a:satOff val="0"/>
            <a:lumOff val="0"/>
            <a:alphaOff val="0"/>
          </a:schemeClr>
        </a:solidFill>
        <a:ln w="12700" cap="flat" cmpd="sng" algn="ctr">
          <a:solidFill>
            <a:srgbClr val="1B151D"/>
          </a:solidFill>
          <a:prstDash val="solid"/>
          <a:miter lim="800000"/>
        </a:ln>
        <a:effectLst/>
      </dsp:spPr>
      <dsp:style>
        <a:lnRef idx="2">
          <a:scrgbClr r="0" g="0" b="0"/>
        </a:lnRef>
        <a:fillRef idx="1">
          <a:scrgbClr r="0" g="0" b="0"/>
        </a:fillRef>
        <a:effectRef idx="0">
          <a:scrgbClr r="0" g="0" b="0"/>
        </a:effectRef>
        <a:fontRef idx="minor"/>
      </dsp:style>
    </dsp:sp>
    <dsp:sp modelId="{201D59CC-49C8-4DF3-AB83-5B7069A230AA}">
      <dsp:nvSpPr>
        <dsp:cNvPr id="0" name=""/>
        <dsp:cNvSpPr/>
      </dsp:nvSpPr>
      <dsp:spPr>
        <a:xfrm>
          <a:off x="517727" y="2222781"/>
          <a:ext cx="10354533" cy="490318"/>
        </a:xfrm>
        <a:prstGeom prst="roundRect">
          <a:avLst/>
        </a:prstGeom>
        <a:solidFill>
          <a:srgbClr val="231C26"/>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287732" tIns="0" rIns="287732" bIns="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 </a:t>
          </a:r>
          <a:r>
            <a:rPr lang="ru-RU" sz="2400" b="0" i="1" kern="1200" dirty="0" smtClean="0">
              <a:solidFill>
                <a:schemeClr val="bg1"/>
              </a:solidFill>
              <a:latin typeface="Times New Roman" panose="02020603050405020304" pitchFamily="18" charset="0"/>
              <a:cs typeface="Times New Roman" panose="02020603050405020304" pitchFamily="18" charset="0"/>
            </a:rPr>
            <a:t>сделать общий вывод по проблеме, заявленной в реферате;</a:t>
          </a:r>
          <a:endParaRPr lang="ru-RU" sz="2400" b="0" i="1" kern="1200" dirty="0">
            <a:latin typeface="Times New Roman" panose="02020603050405020304" pitchFamily="18" charset="0"/>
            <a:cs typeface="Times New Roman" panose="02020603050405020304" pitchFamily="18" charset="0"/>
          </a:endParaRPr>
        </a:p>
      </dsp:txBody>
      <dsp:txXfrm>
        <a:off x="541662" y="2246716"/>
        <a:ext cx="10306663" cy="442448"/>
      </dsp:txXfrm>
    </dsp:sp>
    <dsp:sp modelId="{799F9E42-AD3B-49E2-8DE3-BFACB1B1AA53}">
      <dsp:nvSpPr>
        <dsp:cNvPr id="0" name=""/>
        <dsp:cNvSpPr/>
      </dsp:nvSpPr>
      <dsp:spPr>
        <a:xfrm>
          <a:off x="0" y="3335243"/>
          <a:ext cx="10874925" cy="252000"/>
        </a:xfrm>
        <a:prstGeom prst="rect">
          <a:avLst/>
        </a:prstGeom>
        <a:solidFill>
          <a:schemeClr val="lt1">
            <a:alpha val="90000"/>
            <a:hueOff val="0"/>
            <a:satOff val="0"/>
            <a:lumOff val="0"/>
            <a:alphaOff val="0"/>
          </a:schemeClr>
        </a:solidFill>
        <a:ln w="12700" cap="flat" cmpd="sng" algn="ctr">
          <a:solidFill>
            <a:srgbClr val="231C26"/>
          </a:solidFill>
          <a:prstDash val="solid"/>
          <a:miter lim="800000"/>
        </a:ln>
        <a:effectLst/>
      </dsp:spPr>
      <dsp:style>
        <a:lnRef idx="2">
          <a:scrgbClr r="0" g="0" b="0"/>
        </a:lnRef>
        <a:fillRef idx="1">
          <a:scrgbClr r="0" g="0" b="0"/>
        </a:fillRef>
        <a:effectRef idx="0">
          <a:scrgbClr r="0" g="0" b="0"/>
        </a:effectRef>
        <a:fontRef idx="minor"/>
      </dsp:style>
    </dsp:sp>
    <dsp:sp modelId="{EDCDD5FB-4E5A-47B2-9FAA-A9C5F24AF058}">
      <dsp:nvSpPr>
        <dsp:cNvPr id="0" name=""/>
        <dsp:cNvSpPr/>
      </dsp:nvSpPr>
      <dsp:spPr>
        <a:xfrm>
          <a:off x="517727" y="2871499"/>
          <a:ext cx="10354533" cy="611344"/>
        </a:xfrm>
        <a:prstGeom prst="roundRect">
          <a:avLst/>
        </a:prstGeom>
        <a:solidFill>
          <a:srgbClr val="231C26"/>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287732" tIns="0" rIns="287732" bIns="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 </a:t>
          </a:r>
          <a:r>
            <a:rPr lang="ru-RU" sz="2400" i="1" kern="1200" dirty="0" smtClean="0">
              <a:solidFill>
                <a:schemeClr val="bg1"/>
              </a:solidFill>
              <a:latin typeface="Times New Roman" panose="02020603050405020304" pitchFamily="18" charset="0"/>
              <a:ea typeface="Times New Roman" panose="02020603050405020304" pitchFamily="18" charset="0"/>
            </a:rPr>
            <a:t>подготовить раздаточный материал, иллюстрирующий содержание сообщения;</a:t>
          </a:r>
          <a:endParaRPr lang="ru-RU" sz="2400" b="0" i="1" kern="1200" dirty="0">
            <a:solidFill>
              <a:schemeClr val="bg1"/>
            </a:solidFill>
            <a:latin typeface="Times New Roman" panose="02020603050405020304" pitchFamily="18" charset="0"/>
            <a:cs typeface="Times New Roman" panose="02020603050405020304" pitchFamily="18" charset="0"/>
          </a:endParaRPr>
        </a:p>
      </dsp:txBody>
      <dsp:txXfrm>
        <a:off x="547570" y="2901342"/>
        <a:ext cx="10294847" cy="551658"/>
      </dsp:txXfrm>
    </dsp:sp>
    <dsp:sp modelId="{C5D4BFBB-1307-486E-927E-EECEB67F2953}">
      <dsp:nvSpPr>
        <dsp:cNvPr id="0" name=""/>
        <dsp:cNvSpPr/>
      </dsp:nvSpPr>
      <dsp:spPr>
        <a:xfrm>
          <a:off x="0" y="4245884"/>
          <a:ext cx="10874925" cy="252000"/>
        </a:xfrm>
        <a:prstGeom prst="rect">
          <a:avLst/>
        </a:prstGeom>
        <a:solidFill>
          <a:schemeClr val="lt1">
            <a:alpha val="90000"/>
            <a:hueOff val="0"/>
            <a:satOff val="0"/>
            <a:lumOff val="0"/>
            <a:alphaOff val="0"/>
          </a:schemeClr>
        </a:solidFill>
        <a:ln w="12700" cap="flat" cmpd="sng" algn="ctr">
          <a:solidFill>
            <a:srgbClr val="231C26"/>
          </a:solidFill>
          <a:prstDash val="solid"/>
          <a:miter lim="800000"/>
        </a:ln>
        <a:effectLst/>
      </dsp:spPr>
      <dsp:style>
        <a:lnRef idx="2">
          <a:scrgbClr r="0" g="0" b="0"/>
        </a:lnRef>
        <a:fillRef idx="1">
          <a:scrgbClr r="0" g="0" b="0"/>
        </a:fillRef>
        <a:effectRef idx="0">
          <a:scrgbClr r="0" g="0" b="0"/>
        </a:effectRef>
        <a:fontRef idx="minor"/>
      </dsp:style>
    </dsp:sp>
    <dsp:sp modelId="{367C36B2-28D7-4A9B-AC47-CF441D20776E}">
      <dsp:nvSpPr>
        <dsp:cNvPr id="0" name=""/>
        <dsp:cNvSpPr/>
      </dsp:nvSpPr>
      <dsp:spPr>
        <a:xfrm>
          <a:off x="517727" y="3641243"/>
          <a:ext cx="10354533" cy="752240"/>
        </a:xfrm>
        <a:prstGeom prst="roundRect">
          <a:avLst/>
        </a:prstGeom>
        <a:solidFill>
          <a:srgbClr val="231C26"/>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287732" tIns="0" rIns="287732" bIns="0" numCol="1" spcCol="1270" anchor="ctr" anchorCtr="0">
          <a:noAutofit/>
        </a:bodyPr>
        <a:lstStyle/>
        <a:p>
          <a:pPr lvl="0" algn="just" defTabSz="1066800">
            <a:lnSpc>
              <a:spcPct val="90000"/>
            </a:lnSpc>
            <a:spcBef>
              <a:spcPct val="0"/>
            </a:spcBef>
            <a:spcAft>
              <a:spcPct val="35000"/>
            </a:spcAft>
          </a:pPr>
          <a:r>
            <a:rPr lang="ru-RU" sz="2400" b="0" i="1" kern="1200" dirty="0" smtClean="0">
              <a:solidFill>
                <a:schemeClr val="bg1"/>
              </a:solidFill>
              <a:latin typeface="Times New Roman" panose="02020603050405020304" pitchFamily="18" charset="0"/>
              <a:cs typeface="Times New Roman" panose="02020603050405020304" pitchFamily="18" charset="0"/>
            </a:rPr>
            <a:t>       6)      и</a:t>
          </a:r>
          <a:r>
            <a:rPr lang="ru-RU" sz="2400" i="1" kern="1200" dirty="0" smtClean="0">
              <a:solidFill>
                <a:schemeClr val="bg1"/>
              </a:solidFill>
              <a:effectLst/>
              <a:latin typeface="Times New Roman" panose="02020603050405020304" pitchFamily="18" charset="0"/>
              <a:ea typeface="Times New Roman" panose="02020603050405020304" pitchFamily="18" charset="0"/>
            </a:rPr>
            <a:t>зложить научные тезисы доклад на конференции;</a:t>
          </a:r>
          <a:endParaRPr lang="ru-RU" sz="2400" b="0" i="1" kern="1200" dirty="0">
            <a:solidFill>
              <a:schemeClr val="bg1"/>
            </a:solidFill>
            <a:latin typeface="Times New Roman" panose="02020603050405020304" pitchFamily="18" charset="0"/>
            <a:cs typeface="Times New Roman" panose="02020603050405020304" pitchFamily="18" charset="0"/>
          </a:endParaRPr>
        </a:p>
      </dsp:txBody>
      <dsp:txXfrm>
        <a:off x="554448" y="3677964"/>
        <a:ext cx="10281091" cy="678798"/>
      </dsp:txXfrm>
    </dsp:sp>
    <dsp:sp modelId="{01F6F14B-FFE2-430C-963C-A03EFC4CC6E2}">
      <dsp:nvSpPr>
        <dsp:cNvPr id="0" name=""/>
        <dsp:cNvSpPr/>
      </dsp:nvSpPr>
      <dsp:spPr>
        <a:xfrm>
          <a:off x="0" y="5230050"/>
          <a:ext cx="10874925" cy="252000"/>
        </a:xfrm>
        <a:prstGeom prst="rect">
          <a:avLst/>
        </a:prstGeom>
        <a:solidFill>
          <a:schemeClr val="lt1">
            <a:alpha val="90000"/>
            <a:hueOff val="0"/>
            <a:satOff val="0"/>
            <a:lumOff val="0"/>
            <a:alphaOff val="0"/>
          </a:schemeClr>
        </a:solidFill>
        <a:ln w="12700" cap="flat" cmpd="sng" algn="ctr">
          <a:solidFill>
            <a:srgbClr val="1B151D"/>
          </a:solidFill>
          <a:prstDash val="solid"/>
          <a:miter lim="800000"/>
        </a:ln>
        <a:effectLst/>
      </dsp:spPr>
      <dsp:style>
        <a:lnRef idx="2">
          <a:scrgbClr r="0" g="0" b="0"/>
        </a:lnRef>
        <a:fillRef idx="1">
          <a:scrgbClr r="0" g="0" b="0"/>
        </a:fillRef>
        <a:effectRef idx="0">
          <a:scrgbClr r="0" g="0" b="0"/>
        </a:effectRef>
        <a:fontRef idx="minor"/>
      </dsp:style>
    </dsp:sp>
    <dsp:sp modelId="{2D51A985-4BE3-44ED-8D5A-F999DAFDB896}">
      <dsp:nvSpPr>
        <dsp:cNvPr id="0" name=""/>
        <dsp:cNvSpPr/>
      </dsp:nvSpPr>
      <dsp:spPr>
        <a:xfrm>
          <a:off x="517727" y="4551884"/>
          <a:ext cx="10354533" cy="825765"/>
        </a:xfrm>
        <a:prstGeom prst="roundRect">
          <a:avLst/>
        </a:prstGeom>
        <a:solidFill>
          <a:srgbClr val="231C26"/>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287732" tIns="0" rIns="287732" bIns="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7)  ответить на вопросы, возникшие у слушателей в конце сообщения.</a:t>
          </a:r>
          <a:endParaRPr lang="ru-RU" sz="2400" b="0" i="1" kern="1200" dirty="0">
            <a:latin typeface="Times New Roman" panose="02020603050405020304" pitchFamily="18" charset="0"/>
            <a:cs typeface="Times New Roman" panose="02020603050405020304" pitchFamily="18" charset="0"/>
          </a:endParaRPr>
        </a:p>
      </dsp:txBody>
      <dsp:txXfrm>
        <a:off x="558038" y="4592195"/>
        <a:ext cx="10273911" cy="745143"/>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C73C61-3F79-4A6C-91AD-125B65C37EA8}" type="datetimeFigureOut">
              <a:rPr lang="ru-RU" smtClean="0"/>
              <a:t>19.02.2020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00E69C-E718-4321-A3D2-67FC52929A15}" type="slidenum">
              <a:rPr lang="ru-RU" smtClean="0"/>
              <a:t>‹#›</a:t>
            </a:fld>
            <a:endParaRPr lang="ru-RU"/>
          </a:p>
        </p:txBody>
      </p:sp>
    </p:spTree>
    <p:extLst>
      <p:ext uri="{BB962C8B-B14F-4D97-AF65-F5344CB8AC3E}">
        <p14:creationId xmlns:p14="http://schemas.microsoft.com/office/powerpoint/2010/main" val="4511256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400" b="1" dirty="0" smtClean="0">
                <a:latin typeface="Times New Roman" panose="02020603050405020304" pitchFamily="18" charset="0"/>
                <a:cs typeface="Times New Roman" panose="02020603050405020304" pitchFamily="18" charset="0"/>
              </a:rPr>
              <a:t>              Методические рекомендации по организации самостоятельной внеаудиторной работы студентов по теме</a:t>
            </a:r>
            <a:r>
              <a:rPr lang="ru-RU" sz="1400" b="1" baseline="0" dirty="0" smtClean="0">
                <a:latin typeface="Times New Roman" panose="02020603050405020304" pitchFamily="18" charset="0"/>
                <a:cs typeface="Times New Roman" panose="02020603050405020304" pitchFamily="18" charset="0"/>
              </a:rPr>
              <a:t> «Подготовка к участию в студенческой научно – практической конференции (семинару, олимпиаде)» </a:t>
            </a:r>
            <a:r>
              <a:rPr lang="ru-RU" sz="1400" b="0" baseline="0" dirty="0" smtClean="0">
                <a:latin typeface="Times New Roman" panose="02020603050405020304" pitchFamily="18" charset="0"/>
                <a:cs typeface="Times New Roman" panose="02020603050405020304" pitchFamily="18" charset="0"/>
              </a:rPr>
              <a:t>составлены для студентов и преподавателей  ГПОАУ АО «АМУРСКИЙ ПЕДАГОГИЧЕСКИЙ КОЛЛЕДЖ» с целью сопровождения процесса введения и реализации требований Федеральных государственных образовательных стандартов (далее ФГОС) для среднего профессионального образования (далее СПО) и создания в образовательном учреждении учебно-методического обеспечения образовательного процесса.</a:t>
            </a:r>
          </a:p>
          <a:p>
            <a:pPr algn="just"/>
            <a:r>
              <a:rPr lang="ru-RU" sz="1400" b="0" baseline="0" dirty="0" smtClean="0">
                <a:latin typeface="Times New Roman" panose="02020603050405020304" pitchFamily="18" charset="0"/>
                <a:cs typeface="Times New Roman" panose="02020603050405020304" pitchFamily="18" charset="0"/>
              </a:rPr>
              <a:t>       Данные методические рекомендации предназначены для студентов педагогического колледжа и составлены на основе имеющихся материалов в методической и справочной литературе.</a:t>
            </a:r>
          </a:p>
          <a:p>
            <a:pPr algn="just"/>
            <a:r>
              <a:rPr lang="ru-RU" sz="1400" b="0" baseline="0" dirty="0" smtClean="0">
                <a:latin typeface="Times New Roman" panose="02020603050405020304" pitchFamily="18" charset="0"/>
                <a:cs typeface="Times New Roman" panose="02020603050405020304" pitchFamily="18" charset="0"/>
              </a:rPr>
              <a:t>       Для грамотного и содержательного выступления </a:t>
            </a:r>
            <a:r>
              <a:rPr kumimoji="0" lang="ru-RU" sz="2400" b="0" i="0" u="none" strike="noStrike" kern="1200" cap="none" spc="0" normalizeH="0" baseline="0" noProof="0" dirty="0" smtClean="0">
                <a:ln>
                  <a:noFill/>
                </a:ln>
                <a:solidFill>
                  <a:srgbClr val="1B151D"/>
                </a:solidFill>
                <a:effectLst/>
                <a:uLnTx/>
                <a:uFillTx/>
                <a:latin typeface="Times New Roman" panose="02020603050405020304" pitchFamily="18" charset="0"/>
                <a:ea typeface="+mn-ea"/>
                <a:cs typeface="Times New Roman" panose="02020603050405020304" pitchFamily="18" charset="0"/>
              </a:rPr>
              <a:t>на студенческой научно – практической конференции</a:t>
            </a:r>
            <a:r>
              <a:rPr lang="ru-RU" sz="1400" b="0" i="0" baseline="0" dirty="0" smtClean="0">
                <a:latin typeface="Times New Roman" panose="02020603050405020304" pitchFamily="18" charset="0"/>
                <a:cs typeface="Times New Roman" panose="02020603050405020304" pitchFamily="18" charset="0"/>
              </a:rPr>
              <a:t> </a:t>
            </a:r>
            <a:r>
              <a:rPr lang="ru-RU" sz="1400" b="0" baseline="0" dirty="0" smtClean="0">
                <a:latin typeface="Times New Roman" panose="02020603050405020304" pitchFamily="18" charset="0"/>
                <a:cs typeface="Times New Roman" panose="02020603050405020304" pitchFamily="18" charset="0"/>
              </a:rPr>
              <a:t>необходимо соблюдение некоторых правил и рекомендаций, с которыми вас познакомит эта памятка. </a:t>
            </a:r>
          </a:p>
          <a:p>
            <a:pPr algn="just"/>
            <a:endParaRPr lang="ru-RU" dirty="0"/>
          </a:p>
        </p:txBody>
      </p:sp>
      <p:sp>
        <p:nvSpPr>
          <p:cNvPr id="4" name="Номер слайда 3"/>
          <p:cNvSpPr>
            <a:spLocks noGrp="1"/>
          </p:cNvSpPr>
          <p:nvPr>
            <p:ph type="sldNum" sz="quarter" idx="10"/>
          </p:nvPr>
        </p:nvSpPr>
        <p:spPr/>
        <p:txBody>
          <a:bodyPr/>
          <a:lstStyle/>
          <a:p>
            <a:fld id="{D700E69C-E718-4321-A3D2-67FC52929A15}" type="slidenum">
              <a:rPr lang="ru-RU" smtClean="0"/>
              <a:t>1</a:t>
            </a:fld>
            <a:endParaRPr lang="ru-RU"/>
          </a:p>
        </p:txBody>
      </p:sp>
    </p:spTree>
    <p:extLst>
      <p:ext uri="{BB962C8B-B14F-4D97-AF65-F5344CB8AC3E}">
        <p14:creationId xmlns:p14="http://schemas.microsoft.com/office/powerpoint/2010/main" val="25037371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8F6D6C-1DFD-437A-B295-07EB7CD71FCF}"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03949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333375" marR="40005" lvl="0" indent="443230" algn="just" defTabSz="914400" rtl="0" eaLnBrk="1" fontAlgn="auto" latinLnBrk="0" hangingPunct="1">
              <a:lnSpc>
                <a:spcPct val="103000"/>
              </a:lnSpc>
              <a:spcBef>
                <a:spcPts val="0"/>
              </a:spcBef>
              <a:spcAft>
                <a:spcPts val="190"/>
              </a:spcAft>
              <a:buClrTx/>
              <a:buSzTx/>
              <a:buFontTx/>
              <a:buNone/>
              <a:tabLst/>
              <a:defRPr/>
            </a:pPr>
            <a:r>
              <a:rPr kumimoji="0" lang="ru-RU" sz="1200" b="0" i="0" u="none" strike="noStrike" kern="1200" cap="none" spc="0" normalizeH="0" baseline="0" noProof="0" dirty="0" smtClean="0">
                <a:ln>
                  <a:noFill/>
                </a:ln>
                <a:solidFill>
                  <a:srgbClr val="000000"/>
                </a:solidFill>
                <a:effectLst/>
                <a:uLnTx/>
                <a:uFillTx/>
                <a:latin typeface="Times New Roman" panose="02020603050405020304" pitchFamily="18" charset="0"/>
                <a:ea typeface="Times New Roman" panose="02020603050405020304" pitchFamily="18" charset="0"/>
                <a:cs typeface="+mn-cs"/>
              </a:rPr>
              <a:t>Основой доклада на научной студенческой конференции безусловно являются материалы реферата, одной или нескольких курсовых либо даже дипломной работы, однако поскольку доклад представляет собой устную форму изложения, он не может быть превращен в пересказ этих работ. Кроме того, необходимо иметь в виду, что время доклада на научной студенческой конференции строго ограничено (не более 10-15 минут), поэтому указанные ранее материалы всегда представляют собой лишь основу для доклада, но не его содержание.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dirty="0" smtClean="0">
              <a:ln>
                <a:noFill/>
              </a:ln>
              <a:solidFill>
                <a:prstClr val="black"/>
              </a:solidFill>
              <a:effectLst/>
              <a:uLnTx/>
              <a:uFillTx/>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D700E69C-E718-4321-A3D2-67FC52929A15}" type="slidenum">
              <a:rPr lang="ru-RU" smtClean="0"/>
              <a:t>12</a:t>
            </a:fld>
            <a:endParaRPr lang="ru-RU"/>
          </a:p>
        </p:txBody>
      </p:sp>
    </p:spTree>
    <p:extLst>
      <p:ext uri="{BB962C8B-B14F-4D97-AF65-F5344CB8AC3E}">
        <p14:creationId xmlns:p14="http://schemas.microsoft.com/office/powerpoint/2010/main" val="21782624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4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Таблица №1. </a:t>
            </a:r>
            <a:r>
              <a:rPr lang="ru-RU" sz="1400" b="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Критерии оценки качества работы:</a:t>
            </a:r>
          </a:p>
          <a:p>
            <a:pPr marL="342900" lvl="0" indent="-342900" algn="just" fontAlgn="base">
              <a:lnSpc>
                <a:spcPct val="107000"/>
              </a:lnSpc>
              <a:spcAft>
                <a:spcPts val="0"/>
              </a:spcAft>
              <a:buFont typeface="Symbol" panose="05050102010706020507" pitchFamily="18" charset="2"/>
              <a:buChar char=""/>
            </a:pPr>
            <a:r>
              <a:rPr lang="ru-RU" sz="1400" dirty="0" smtClean="0">
                <a:solidFill>
                  <a:srgbClr val="000000"/>
                </a:solidFill>
                <a:effectLst/>
                <a:latin typeface="Helvetica" panose="020B0604020202020204" pitchFamily="34" charset="0"/>
                <a:ea typeface="Times New Roman" panose="02020603050405020304" pitchFamily="18" charset="0"/>
                <a:cs typeface="Times New Roman" panose="02020603050405020304" pitchFamily="18" charset="0"/>
              </a:rPr>
              <a:t>актуальность и новизна решаемой задачи;</a:t>
            </a:r>
            <a:endParaRPr lang="ru-RU"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07000"/>
              </a:lnSpc>
              <a:spcAft>
                <a:spcPts val="0"/>
              </a:spcAft>
              <a:buFont typeface="Symbol" panose="05050102010706020507" pitchFamily="18" charset="2"/>
              <a:buChar char=""/>
            </a:pPr>
            <a:r>
              <a:rPr lang="ru-RU" sz="1400" dirty="0" smtClean="0">
                <a:solidFill>
                  <a:srgbClr val="000000"/>
                </a:solidFill>
                <a:effectLst/>
                <a:latin typeface="Helvetica" panose="020B0604020202020204" pitchFamily="34" charset="0"/>
                <a:ea typeface="Times New Roman" panose="02020603050405020304" pitchFamily="18" charset="0"/>
                <a:cs typeface="Times New Roman" panose="02020603050405020304" pitchFamily="18" charset="0"/>
              </a:rPr>
              <a:t>оригинальность и обоснованность методов, используемых для решения задачи;</a:t>
            </a:r>
            <a:endParaRPr lang="ru-RU"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07000"/>
              </a:lnSpc>
              <a:spcAft>
                <a:spcPts val="0"/>
              </a:spcAft>
              <a:buFont typeface="Symbol" panose="05050102010706020507" pitchFamily="18" charset="2"/>
              <a:buChar char=""/>
            </a:pPr>
            <a:r>
              <a:rPr lang="ru-RU" sz="1400" dirty="0" smtClean="0">
                <a:solidFill>
                  <a:srgbClr val="000000"/>
                </a:solidFill>
                <a:effectLst/>
                <a:latin typeface="Helvetica" panose="020B0604020202020204" pitchFamily="34" charset="0"/>
                <a:ea typeface="Times New Roman" panose="02020603050405020304" pitchFamily="18" charset="0"/>
                <a:cs typeface="Times New Roman" panose="02020603050405020304" pitchFamily="18" charset="0"/>
              </a:rPr>
              <a:t>уровень проработанности решения задачи;</a:t>
            </a:r>
            <a:endParaRPr lang="ru-RU"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07000"/>
              </a:lnSpc>
              <a:spcAft>
                <a:spcPts val="0"/>
              </a:spcAft>
              <a:buFont typeface="Symbol" panose="05050102010706020507" pitchFamily="18" charset="2"/>
              <a:buChar char=""/>
            </a:pPr>
            <a:r>
              <a:rPr lang="ru-RU" sz="1400" dirty="0" smtClean="0">
                <a:solidFill>
                  <a:srgbClr val="000000"/>
                </a:solidFill>
                <a:effectLst/>
                <a:latin typeface="Helvetica" panose="020B0604020202020204" pitchFamily="34" charset="0"/>
                <a:ea typeface="Times New Roman" panose="02020603050405020304" pitchFamily="18" charset="0"/>
                <a:cs typeface="Times New Roman" panose="02020603050405020304" pitchFamily="18" charset="0"/>
              </a:rPr>
              <a:t>степень новизны полученных результатов;</a:t>
            </a:r>
            <a:endParaRPr lang="ru-RU"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07000"/>
              </a:lnSpc>
              <a:spcAft>
                <a:spcPts val="0"/>
              </a:spcAft>
              <a:buFont typeface="Symbol" panose="05050102010706020507" pitchFamily="18" charset="2"/>
              <a:buChar char=""/>
            </a:pPr>
            <a:r>
              <a:rPr lang="ru-RU" sz="1400" dirty="0" smtClean="0">
                <a:solidFill>
                  <a:srgbClr val="000000"/>
                </a:solidFill>
                <a:effectLst/>
                <a:latin typeface="Helvetica" panose="020B0604020202020204" pitchFamily="34" charset="0"/>
                <a:ea typeface="Times New Roman" panose="02020603050405020304" pitchFamily="18" charset="0"/>
                <a:cs typeface="Times New Roman" panose="02020603050405020304" pitchFamily="18" charset="0"/>
              </a:rPr>
              <a:t>соответствие структуры работы требованиям;</a:t>
            </a:r>
            <a:endParaRPr lang="ru-RU"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fontAlgn="base">
              <a:lnSpc>
                <a:spcPct val="107000"/>
              </a:lnSpc>
              <a:spcAft>
                <a:spcPts val="0"/>
              </a:spcAft>
              <a:buFont typeface="Symbol" panose="05050102010706020507" pitchFamily="18" charset="2"/>
              <a:buChar char=""/>
            </a:pPr>
            <a:r>
              <a:rPr lang="ru-RU" sz="1400" dirty="0" smtClean="0">
                <a:solidFill>
                  <a:srgbClr val="000000"/>
                </a:solidFill>
                <a:effectLst/>
                <a:latin typeface="Helvetica" panose="020B0604020202020204" pitchFamily="34" charset="0"/>
                <a:ea typeface="Times New Roman" panose="02020603050405020304" pitchFamily="18" charset="0"/>
                <a:cs typeface="Times New Roman" panose="02020603050405020304" pitchFamily="18" charset="0"/>
              </a:rPr>
              <a:t>качество оформления работы.</a:t>
            </a:r>
            <a:endParaRPr lang="ru-RU" sz="1400" b="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r>
              <a:rPr lang="ru-RU" sz="1400" b="1" dirty="0" smtClean="0">
                <a:latin typeface="Times New Roman" panose="02020603050405020304" pitchFamily="18" charset="0"/>
                <a:cs typeface="Times New Roman" panose="02020603050405020304" pitchFamily="18" charset="0"/>
              </a:rPr>
              <a:t>       Стратегия, отраженная в научно-исследовательской работе, призвана дать ответ на три вопроса:</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2400" b="0" i="1" u="none" strike="noStrike" kern="0" cap="none" spc="0" normalizeH="0" baseline="0" noProof="0" dirty="0" smtClean="0">
                <a:ln>
                  <a:noFill/>
                </a:ln>
                <a:solidFill>
                  <a:sysClr val="windowText" lastClr="000000"/>
                </a:solidFill>
                <a:effectLst/>
                <a:uLnTx/>
                <a:uFillTx/>
                <a:latin typeface="Times New Roman" panose="02020603050405020304" pitchFamily="18" charset="0"/>
                <a:cs typeface="Times New Roman" panose="02020603050405020304" pitchFamily="18" charset="0"/>
              </a:rPr>
              <a:t>— </a:t>
            </a:r>
            <a:r>
              <a:rPr kumimoji="0" lang="ru-RU" sz="1800" b="0" i="0" u="none" strike="noStrike" kern="0" cap="none" spc="0" normalizeH="0" baseline="0" noProof="0" dirty="0" smtClean="0">
                <a:ln>
                  <a:noFill/>
                </a:ln>
                <a:solidFill>
                  <a:sysClr val="windowText" lastClr="000000"/>
                </a:solidFill>
                <a:effectLst/>
                <a:uLnTx/>
                <a:uFillTx/>
                <a:latin typeface="+mn-lt"/>
                <a:cs typeface="+mn-cs"/>
              </a:rPr>
              <a:t> </a:t>
            </a:r>
            <a:r>
              <a:rPr lang="ru-RU" sz="1400" b="0" dirty="0" smtClean="0">
                <a:latin typeface="Times New Roman" panose="02020603050405020304" pitchFamily="18" charset="0"/>
                <a:cs typeface="Times New Roman" panose="02020603050405020304" pitchFamily="18" charset="0"/>
              </a:rPr>
              <a:t>в каком положении проблема находится в настоящее время;</a:t>
            </a:r>
          </a:p>
          <a:p>
            <a:pPr algn="just"/>
            <a:r>
              <a:rPr lang="ru-RU" sz="1400" b="0" dirty="0" smtClean="0">
                <a:latin typeface="Times New Roman" panose="02020603050405020304" pitchFamily="18" charset="0"/>
                <a:cs typeface="Times New Roman" panose="02020603050405020304" pitchFamily="18" charset="0"/>
              </a:rPr>
              <a:t>— </a:t>
            </a:r>
            <a:r>
              <a:rPr lang="ru-RU" sz="1400" b="0" baseline="0" dirty="0" smtClean="0">
                <a:latin typeface="Times New Roman" panose="02020603050405020304" pitchFamily="18" charset="0"/>
                <a:cs typeface="Times New Roman" panose="02020603050405020304" pitchFamily="18" charset="0"/>
              </a:rPr>
              <a:t> </a:t>
            </a:r>
            <a:r>
              <a:rPr lang="ru-RU" sz="1400" b="0" dirty="0" smtClean="0">
                <a:latin typeface="Times New Roman" panose="02020603050405020304" pitchFamily="18" charset="0"/>
                <a:cs typeface="Times New Roman" panose="02020603050405020304" pitchFamily="18" charset="0"/>
              </a:rPr>
              <a:t>в чем состоит изменение (разрешение) проблемы;</a:t>
            </a:r>
          </a:p>
          <a:p>
            <a:pPr algn="just"/>
            <a:r>
              <a:rPr lang="ru-RU" sz="1400" b="0" dirty="0" smtClean="0">
                <a:latin typeface="Times New Roman" panose="02020603050405020304" pitchFamily="18" charset="0"/>
                <a:cs typeface="Times New Roman" panose="02020603050405020304" pitchFamily="18" charset="0"/>
              </a:rPr>
              <a:t>— </a:t>
            </a:r>
            <a:r>
              <a:rPr lang="ru-RU" sz="1400" b="0" baseline="0" dirty="0" smtClean="0">
                <a:latin typeface="Times New Roman" panose="02020603050405020304" pitchFamily="18" charset="0"/>
                <a:cs typeface="Times New Roman" panose="02020603050405020304" pitchFamily="18" charset="0"/>
              </a:rPr>
              <a:t> </a:t>
            </a:r>
            <a:r>
              <a:rPr lang="ru-RU" sz="1400" b="0" dirty="0" smtClean="0">
                <a:latin typeface="Times New Roman" panose="02020603050405020304" pitchFamily="18" charset="0"/>
                <a:cs typeface="Times New Roman" panose="02020603050405020304" pitchFamily="18" charset="0"/>
              </a:rPr>
              <a:t>какими способами (методами) можно достигнуть желаемого результата?</a:t>
            </a:r>
          </a:p>
          <a:p>
            <a:pPr algn="just"/>
            <a:endParaRPr lang="ru-RU" sz="1400" b="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D700E69C-E718-4321-A3D2-67FC52929A15}" type="slidenum">
              <a:rPr lang="ru-RU" smtClean="0"/>
              <a:t>14</a:t>
            </a:fld>
            <a:endParaRPr lang="ru-RU"/>
          </a:p>
        </p:txBody>
      </p:sp>
    </p:spTree>
    <p:extLst>
      <p:ext uri="{BB962C8B-B14F-4D97-AF65-F5344CB8AC3E}">
        <p14:creationId xmlns:p14="http://schemas.microsoft.com/office/powerpoint/2010/main" val="20593981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just" defTabSz="914400" rtl="0" eaLnBrk="1" fontAlgn="base" latinLnBrk="0" hangingPunct="1">
              <a:lnSpc>
                <a:spcPct val="107000"/>
              </a:lnSpc>
              <a:spcBef>
                <a:spcPts val="0"/>
              </a:spcBef>
              <a:spcAft>
                <a:spcPts val="0"/>
              </a:spcAft>
              <a:buClrTx/>
              <a:buSzTx/>
              <a:buFontTx/>
              <a:buNone/>
              <a:tabLst/>
              <a:defRPr/>
            </a:pPr>
            <a:r>
              <a:rPr lang="ru-RU" b="1" dirty="0" smtClean="0"/>
              <a:t>Продолжение таблицы № 1. </a:t>
            </a:r>
            <a:r>
              <a:rPr kumimoji="0" lang="ru-RU" sz="2400" b="0" i="1" u="none" strike="noStrike" kern="1200" cap="none" spc="0" normalizeH="0" baseline="0" noProof="0" dirty="0" smtClean="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Критерии оценки качества работы.</a:t>
            </a:r>
            <a:endParaRPr kumimoji="0" lang="ru-RU" sz="2400" b="0" i="1"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pPr algn="just"/>
            <a:endParaRPr lang="ru-RU" b="1" dirty="0"/>
          </a:p>
        </p:txBody>
      </p:sp>
      <p:sp>
        <p:nvSpPr>
          <p:cNvPr id="4" name="Номер слайда 3"/>
          <p:cNvSpPr>
            <a:spLocks noGrp="1"/>
          </p:cNvSpPr>
          <p:nvPr>
            <p:ph type="sldNum" sz="quarter" idx="10"/>
          </p:nvPr>
        </p:nvSpPr>
        <p:spPr/>
        <p:txBody>
          <a:bodyPr/>
          <a:lstStyle/>
          <a:p>
            <a:fld id="{D700E69C-E718-4321-A3D2-67FC52929A15}" type="slidenum">
              <a:rPr lang="ru-RU" smtClean="0"/>
              <a:t>15</a:t>
            </a:fld>
            <a:endParaRPr lang="ru-RU"/>
          </a:p>
        </p:txBody>
      </p:sp>
    </p:spTree>
    <p:extLst>
      <p:ext uri="{BB962C8B-B14F-4D97-AF65-F5344CB8AC3E}">
        <p14:creationId xmlns:p14="http://schemas.microsoft.com/office/powerpoint/2010/main" val="21793002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ru-RU" sz="1400" b="1" i="0" u="none" strike="noStrike" kern="1200" cap="none" spc="0" normalizeH="0" baseline="0" noProof="0" dirty="0" smtClean="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Таблица №2. </a:t>
            </a:r>
            <a:r>
              <a:rPr lang="ru-RU" sz="1200" b="0" kern="1200" dirty="0" smtClean="0">
                <a:solidFill>
                  <a:schemeClr val="tx1"/>
                </a:solidFill>
                <a:effectLst/>
                <a:latin typeface="+mn-lt"/>
                <a:ea typeface="+mn-ea"/>
                <a:cs typeface="+mn-cs"/>
              </a:rPr>
              <a:t>Критерии оценки качества выступления: </a:t>
            </a:r>
            <a:r>
              <a:rPr lang="ru-RU" sz="1200" kern="1200" dirty="0" smtClean="0">
                <a:solidFill>
                  <a:schemeClr val="tx1"/>
                </a:solidFill>
                <a:effectLst/>
                <a:latin typeface="+mn-lt"/>
                <a:ea typeface="+mn-ea"/>
                <a:cs typeface="+mn-cs"/>
              </a:rPr>
              <a:t>соблюдение структуры выступления; уровень компетентности, владение научным аппаратом; адекватность манеры изложения, языка и стиля, громкости и темпа речи, качество ответов на вопросы; продуманное использование демонстрационного материала; соблюдение регламента (от 7 до 15 минут).</a:t>
            </a:r>
          </a:p>
          <a:p>
            <a:endParaRPr lang="ru-RU" b="0" dirty="0"/>
          </a:p>
        </p:txBody>
      </p:sp>
      <p:sp>
        <p:nvSpPr>
          <p:cNvPr id="4" name="Номер слайда 3"/>
          <p:cNvSpPr>
            <a:spLocks noGrp="1"/>
          </p:cNvSpPr>
          <p:nvPr>
            <p:ph type="sldNum" sz="quarter" idx="10"/>
          </p:nvPr>
        </p:nvSpPr>
        <p:spPr/>
        <p:txBody>
          <a:bodyPr/>
          <a:lstStyle/>
          <a:p>
            <a:fld id="{D700E69C-E718-4321-A3D2-67FC52929A15}" type="slidenum">
              <a:rPr lang="ru-RU" smtClean="0"/>
              <a:t>16</a:t>
            </a:fld>
            <a:endParaRPr lang="ru-RU"/>
          </a:p>
        </p:txBody>
      </p:sp>
    </p:spTree>
    <p:extLst>
      <p:ext uri="{BB962C8B-B14F-4D97-AF65-F5344CB8AC3E}">
        <p14:creationId xmlns:p14="http://schemas.microsoft.com/office/powerpoint/2010/main" val="12973783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base" latinLnBrk="0" hangingPunct="1">
              <a:lnSpc>
                <a:spcPct val="107000"/>
              </a:lnSpc>
              <a:spcBef>
                <a:spcPts val="0"/>
              </a:spcBef>
              <a:spcAft>
                <a:spcPts val="0"/>
              </a:spcAft>
              <a:buClrTx/>
              <a:buSzTx/>
              <a:buFontTx/>
              <a:buNone/>
              <a:tabLst/>
              <a:defRPr/>
            </a:pPr>
            <a:r>
              <a:rPr kumimoji="0" lang="ru-RU" sz="2800" b="1" i="1" u="none" strike="noStrike" kern="1200" cap="none" spc="0" normalizeH="0" baseline="0" noProof="0" dirty="0" smtClean="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Таблица 3.</a:t>
            </a:r>
            <a:r>
              <a:rPr kumimoji="0" lang="ru-RU" sz="2800" b="0" i="1" u="none" strike="noStrike" kern="1200" cap="none" spc="0" normalizeH="0" baseline="0" noProof="0" dirty="0" smtClean="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Критерии оценки качества ответов на вопросы</a:t>
            </a:r>
            <a:endParaRPr kumimoji="0" lang="ru-RU" sz="2800" b="0" i="1"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D700E69C-E718-4321-A3D2-67FC52929A15}" type="slidenum">
              <a:rPr lang="ru-RU" smtClean="0"/>
              <a:t>17</a:t>
            </a:fld>
            <a:endParaRPr lang="ru-RU"/>
          </a:p>
        </p:txBody>
      </p:sp>
    </p:spTree>
    <p:extLst>
      <p:ext uri="{BB962C8B-B14F-4D97-AF65-F5344CB8AC3E}">
        <p14:creationId xmlns:p14="http://schemas.microsoft.com/office/powerpoint/2010/main" val="42752182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2800" b="1" i="1" u="none" strike="noStrike" kern="1200" cap="none" spc="0" normalizeH="0" baseline="0" noProof="0" dirty="0" smtClean="0">
                <a:ln>
                  <a:noFill/>
                </a:ln>
                <a:solidFill>
                  <a:srgbClr val="1B151D"/>
                </a:solidFill>
                <a:effectLst/>
                <a:uLnTx/>
                <a:uFillTx/>
                <a:latin typeface="Times New Roman" panose="02020603050405020304" pitchFamily="18" charset="0"/>
                <a:ea typeface="+mn-ea"/>
                <a:cs typeface="Times New Roman" panose="02020603050405020304" pitchFamily="18" charset="0"/>
              </a:rPr>
              <a:t>Источники</a:t>
            </a:r>
          </a:p>
          <a:p>
            <a:pPr algn="just"/>
            <a:r>
              <a:rPr lang="ru-RU" dirty="0" smtClean="0"/>
              <a:t>Борикова Л.В., Виноградова Н.А. Пишем реферат, доклад, выпускную квалификационную работу: Учеб. пособ. М., 2000.  </a:t>
            </a:r>
          </a:p>
          <a:p>
            <a:pPr algn="just"/>
            <a:r>
              <a:rPr lang="ru-RU" dirty="0" smtClean="0"/>
              <a:t>Виноградова Н.А. Методические рекомендации по выполнению письменных работ. М., 1999. </a:t>
            </a:r>
          </a:p>
          <a:p>
            <a:pPr algn="just"/>
            <a:r>
              <a:rPr lang="ru-RU" dirty="0" smtClean="0"/>
              <a:t>Загашев И.О., Заир — Бек С.И. Критическое мышление: технологии развития. Спб, 2003. </a:t>
            </a:r>
          </a:p>
          <a:p>
            <a:pPr algn="just"/>
            <a:r>
              <a:rPr lang="ru-RU" dirty="0" smtClean="0"/>
              <a:t>Измайлова М.А. Организация внеаудиторной самостоятельной работы студентов: Методическое пособие. – М.: Издательско-торговая корпорация «Дашков и К°», 2008. </a:t>
            </a:r>
          </a:p>
          <a:p>
            <a:pPr algn="just"/>
            <a:r>
              <a:rPr lang="ru-RU" dirty="0" smtClean="0"/>
              <a:t> Ковалевский, И. Организация самостоятельной работы студента /И Ковалевский  // Высшее образование в России №1. – 2000. – С.114-115.</a:t>
            </a:r>
          </a:p>
          <a:p>
            <a:pPr algn="just"/>
            <a:r>
              <a:rPr lang="ru-RU" dirty="0" smtClean="0"/>
              <a:t>Куклина, Е. Н. Основы учебно-исследовательской деятельности : учебное пособие для среднего профессионального образования / Е. Н. Куклина, М. А. Мазниченко, И. А. Мушкина. — 2-е изд., испр. и доп. — Москва : Издательство Юрайт, 2018. — 235 с. — (Профессиональное образование). — ISBN 978-5-534-08818-2. — Текст : электронный // ЭБС Юрайт [сайт]. — URL: https://urait.ru/bcode/426581 (дата обращения: 05.12.2019).        </a:t>
            </a:r>
          </a:p>
          <a:p>
            <a:pPr algn="just"/>
            <a:r>
              <a:rPr lang="ru-RU" dirty="0" smtClean="0"/>
              <a:t>Культура устной и письменной речи делового человека: Справочник. – М., Флинта, Наука, 1997.</a:t>
            </a:r>
          </a:p>
          <a:p>
            <a:pPr algn="just"/>
            <a:endParaRPr lang="ru-RU" dirty="0"/>
          </a:p>
        </p:txBody>
      </p:sp>
      <p:sp>
        <p:nvSpPr>
          <p:cNvPr id="4" name="Номер слайда 3"/>
          <p:cNvSpPr>
            <a:spLocks noGrp="1"/>
          </p:cNvSpPr>
          <p:nvPr>
            <p:ph type="sldNum" sz="quarter" idx="10"/>
          </p:nvPr>
        </p:nvSpPr>
        <p:spPr/>
        <p:txBody>
          <a:bodyPr/>
          <a:lstStyle/>
          <a:p>
            <a:fld id="{D700E69C-E718-4321-A3D2-67FC52929A15}" type="slidenum">
              <a:rPr lang="ru-RU" smtClean="0"/>
              <a:t>18</a:t>
            </a:fld>
            <a:endParaRPr lang="ru-RU"/>
          </a:p>
        </p:txBody>
      </p:sp>
    </p:spTree>
    <p:extLst>
      <p:ext uri="{BB962C8B-B14F-4D97-AF65-F5344CB8AC3E}">
        <p14:creationId xmlns:p14="http://schemas.microsoft.com/office/powerpoint/2010/main" val="5331259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Онушкин В. Г., Огарев Е. И. Образование взрослых: междисциплинарный словарь терминологии. Спб.; Воронеж, 1995. 232 с.</a:t>
            </a:r>
          </a:p>
          <a:p>
            <a:r>
              <a:rPr lang="ru-RU" dirty="0" smtClean="0"/>
              <a:t>Плотникова О. Самостоятельная работа студентов: деятельностный подход  // Высшее образование в России. – 2005. – №1. – С. 140- 143. </a:t>
            </a:r>
          </a:p>
          <a:p>
            <a:r>
              <a:rPr lang="ru-RU" dirty="0" smtClean="0"/>
              <a:t>Портных В. О воспитании самостоятельности студентов // Высшее образование в России. – 2006. –№7. – С.155-157. </a:t>
            </a:r>
          </a:p>
          <a:p>
            <a:pPr algn="just"/>
            <a:r>
              <a:rPr lang="ru-RU" dirty="0" smtClean="0"/>
              <a:t>Росина Н. Организация СРС в контексте инновационного образования // Высшее образование в России. – 2006. – №7. – С.109-114. </a:t>
            </a:r>
          </a:p>
          <a:p>
            <a:pPr algn="just"/>
            <a:r>
              <a:rPr lang="ru-RU" dirty="0" smtClean="0"/>
              <a:t>Рубаник А., Большаков Г., Тельных Н. Самостоятельная работа студентов // Высшее образование в России. – 2005. – №6. – С.120-124. </a:t>
            </a:r>
          </a:p>
          <a:p>
            <a:pPr algn="just"/>
            <a:r>
              <a:rPr lang="ru-RU" dirty="0" smtClean="0"/>
              <a:t>Черная, А.В. Организация самостоятельной работы студентов по психолого-педагогическим дисциплинам: электронный учебник [Электронный ресурс] / А.В.Черная, Е.А. Чекунова, Е.И. Погорелова.– Ростов-на-Дону: Южный федеральный университет, 2010. – 200 с.</a:t>
            </a:r>
          </a:p>
          <a:p>
            <a:pPr algn="just"/>
            <a:r>
              <a:rPr lang="ru-RU" dirty="0" smtClean="0"/>
              <a:t>Чернилевский Д.В. Дидактические технологии в высшей школе. М., 2002. </a:t>
            </a:r>
          </a:p>
        </p:txBody>
      </p:sp>
      <p:sp>
        <p:nvSpPr>
          <p:cNvPr id="4" name="Номер слайда 3"/>
          <p:cNvSpPr>
            <a:spLocks noGrp="1"/>
          </p:cNvSpPr>
          <p:nvPr>
            <p:ph type="sldNum" sz="quarter" idx="10"/>
          </p:nvPr>
        </p:nvSpPr>
        <p:spPr/>
        <p:txBody>
          <a:bodyPr/>
          <a:lstStyle/>
          <a:p>
            <a:fld id="{D700E69C-E718-4321-A3D2-67FC52929A15}" type="slidenum">
              <a:rPr lang="ru-RU" smtClean="0"/>
              <a:t>19</a:t>
            </a:fld>
            <a:endParaRPr lang="ru-RU"/>
          </a:p>
        </p:txBody>
      </p:sp>
    </p:spTree>
    <p:extLst>
      <p:ext uri="{BB962C8B-B14F-4D97-AF65-F5344CB8AC3E}">
        <p14:creationId xmlns:p14="http://schemas.microsoft.com/office/powerpoint/2010/main" val="4219596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kumimoji="0" lang="ru-RU" sz="2800" b="1" i="1" u="none" strike="noStrike" kern="1200" cap="none" spc="0" normalizeH="0" baseline="0" noProof="0" smtClean="0">
                <a:ln>
                  <a:noFill/>
                </a:ln>
                <a:solidFill>
                  <a:srgbClr val="1B151D"/>
                </a:solidFill>
                <a:effectLst/>
                <a:uLnTx/>
                <a:uFillTx/>
                <a:latin typeface="Times New Roman" panose="02020603050405020304" pitchFamily="18" charset="0"/>
                <a:ea typeface="+mn-ea"/>
                <a:cs typeface="Times New Roman" panose="02020603050405020304" pitchFamily="18" charset="0"/>
              </a:rPr>
              <a:t>        Нау́чная </a:t>
            </a:r>
            <a:r>
              <a:rPr kumimoji="0" lang="ru-RU" sz="2800" b="1" i="1" u="none" strike="noStrike" kern="1200" cap="none" spc="0" normalizeH="0" baseline="0" noProof="0" dirty="0" smtClean="0">
                <a:ln>
                  <a:noFill/>
                </a:ln>
                <a:solidFill>
                  <a:srgbClr val="1B151D"/>
                </a:solidFill>
                <a:effectLst/>
                <a:uLnTx/>
                <a:uFillTx/>
                <a:latin typeface="Times New Roman" panose="02020603050405020304" pitchFamily="18" charset="0"/>
                <a:ea typeface="+mn-ea"/>
                <a:cs typeface="Times New Roman" panose="02020603050405020304" pitchFamily="18" charset="0"/>
              </a:rPr>
              <a:t>конфере́нция (англ. academic conference) </a:t>
            </a:r>
            <a:r>
              <a:rPr kumimoji="0" lang="ru-RU" sz="2800" b="0" i="1" u="none" strike="noStrike" kern="1200" cap="none" spc="0" normalizeH="0" baseline="0" noProof="0" dirty="0" smtClean="0">
                <a:ln>
                  <a:noFill/>
                </a:ln>
                <a:solidFill>
                  <a:srgbClr val="1B151D"/>
                </a:solidFill>
                <a:effectLst/>
                <a:uLnTx/>
                <a:uFillTx/>
                <a:latin typeface="Times New Roman" panose="02020603050405020304" pitchFamily="18" charset="0"/>
                <a:ea typeface="+mn-ea"/>
                <a:cs typeface="Times New Roman" panose="02020603050405020304" pitchFamily="18" charset="0"/>
              </a:rPr>
              <a:t>— форма организации научной деятельности, при которой исследователи (не обязательно учёные или студенты) представляют и обсуждают свои работы.</a:t>
            </a:r>
            <a:endParaRPr lang="ru-RU" dirty="0"/>
          </a:p>
        </p:txBody>
      </p:sp>
      <p:sp>
        <p:nvSpPr>
          <p:cNvPr id="4" name="Номер слайда 3"/>
          <p:cNvSpPr>
            <a:spLocks noGrp="1"/>
          </p:cNvSpPr>
          <p:nvPr>
            <p:ph type="sldNum" sz="quarter" idx="10"/>
          </p:nvPr>
        </p:nvSpPr>
        <p:spPr/>
        <p:txBody>
          <a:bodyPr/>
          <a:lstStyle/>
          <a:p>
            <a:fld id="{D700E69C-E718-4321-A3D2-67FC52929A15}" type="slidenum">
              <a:rPr lang="ru-RU" smtClean="0"/>
              <a:t>2</a:t>
            </a:fld>
            <a:endParaRPr lang="ru-RU"/>
          </a:p>
        </p:txBody>
      </p:sp>
    </p:spTree>
    <p:extLst>
      <p:ext uri="{BB962C8B-B14F-4D97-AF65-F5344CB8AC3E}">
        <p14:creationId xmlns:p14="http://schemas.microsoft.com/office/powerpoint/2010/main" val="2002503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333375" marR="40005" indent="443230" algn="just">
              <a:lnSpc>
                <a:spcPct val="103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rPr>
              <a:t>Участие студентов в таких конференциях не предполагает массовости. Привлечение студентов к данной форме самостоятельной работы осуществляется преподавателем на основании признания в соответствующей группе определенного студенческого реферата лучшим, материалов подготовленной курсовой (ряда курсовых) или дипломной работы, мнения руководителя научного студенческого клуба о сделанном студентом докладе как о лучшем. </a:t>
            </a:r>
          </a:p>
          <a:p>
            <a:endParaRPr lang="ru-RU" dirty="0"/>
          </a:p>
        </p:txBody>
      </p:sp>
      <p:sp>
        <p:nvSpPr>
          <p:cNvPr id="4" name="Номер слайда 3"/>
          <p:cNvSpPr>
            <a:spLocks noGrp="1"/>
          </p:cNvSpPr>
          <p:nvPr>
            <p:ph type="sldNum" sz="quarter" idx="10"/>
          </p:nvPr>
        </p:nvSpPr>
        <p:spPr/>
        <p:txBody>
          <a:bodyPr/>
          <a:lstStyle/>
          <a:p>
            <a:fld id="{D700E69C-E718-4321-A3D2-67FC52929A15}" type="slidenum">
              <a:rPr lang="ru-RU" smtClean="0"/>
              <a:t>3</a:t>
            </a:fld>
            <a:endParaRPr lang="ru-RU"/>
          </a:p>
        </p:txBody>
      </p:sp>
    </p:spTree>
    <p:extLst>
      <p:ext uri="{BB962C8B-B14F-4D97-AF65-F5344CB8AC3E}">
        <p14:creationId xmlns:p14="http://schemas.microsoft.com/office/powerpoint/2010/main" val="679767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dirty="0" smtClean="0">
                <a:solidFill>
                  <a:srgbClr val="000000"/>
                </a:solidFill>
                <a:effectLst/>
                <a:latin typeface="Times New Roman" panose="02020603050405020304" pitchFamily="18" charset="0"/>
                <a:ea typeface="Times New Roman" panose="02020603050405020304" pitchFamily="18" charset="0"/>
              </a:rPr>
              <a:t>       Подготовка доклада студентом для выступления на научной студенческой конференции предполагает тщательный отбор материалов, содержащихся в реферате, курсовой (нескольких курсовых) или дипломной работе с точки зрения их актуальности, новизны и не изученности в науке, а также дискуссионное поставленной проблемы. В связи с этим в докладе студента после чрезвычайно краткого вступления с изложением актуальности предлагаемой вниманию аудитории проблемы должны быть представлены положения научного характера, подтверждающиеся анализом высказанных в научной литературе точек зрения, тенденций соответствующей правоприменительной практики, а также иных практических материалов. Изложение положений научного характера в докладе, связанное с критикой имеющихся в научной литературе мнений или складывающейся правоприменительной практики, должно осуществляться чрезвычайно корректно и доказательно. </a:t>
            </a:r>
            <a:endParaRPr lang="ru-RU" dirty="0"/>
          </a:p>
        </p:txBody>
      </p:sp>
      <p:sp>
        <p:nvSpPr>
          <p:cNvPr id="4" name="Номер слайда 3"/>
          <p:cNvSpPr>
            <a:spLocks noGrp="1"/>
          </p:cNvSpPr>
          <p:nvPr>
            <p:ph type="sldNum" sz="quarter" idx="10"/>
          </p:nvPr>
        </p:nvSpPr>
        <p:spPr/>
        <p:txBody>
          <a:bodyPr/>
          <a:lstStyle/>
          <a:p>
            <a:fld id="{D700E69C-E718-4321-A3D2-67FC52929A15}" type="slidenum">
              <a:rPr lang="ru-RU" smtClean="0"/>
              <a:t>4</a:t>
            </a:fld>
            <a:endParaRPr lang="ru-RU"/>
          </a:p>
        </p:txBody>
      </p:sp>
    </p:spTree>
    <p:extLst>
      <p:ext uri="{BB962C8B-B14F-4D97-AF65-F5344CB8AC3E}">
        <p14:creationId xmlns:p14="http://schemas.microsoft.com/office/powerpoint/2010/main" val="18615987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333375" marR="40005" indent="443230" algn="just">
              <a:lnSpc>
                <a:spcPct val="103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rPr>
              <a:t>Студент, делающий доклад на научной студенческой конференции, должен быть готов к вопросам, которые будут задавать ему слушатели, что делает необходимым при подготовке к докладу тщательное обдумывание дополнительной аргументации, высказываемой в нем авторской позиции. </a:t>
            </a:r>
          </a:p>
          <a:p>
            <a:pPr marL="333375" marR="40005" indent="443230" algn="just">
              <a:lnSpc>
                <a:spcPct val="103000"/>
              </a:lnSpc>
              <a:spcAft>
                <a:spcPts val="190"/>
              </a:spcAft>
            </a:pPr>
            <a:r>
              <a:rPr lang="ru-RU" sz="1200" dirty="0" smtClean="0">
                <a:solidFill>
                  <a:srgbClr val="000000"/>
                </a:solidFill>
                <a:effectLst/>
                <a:latin typeface="Times New Roman" panose="02020603050405020304" pitchFamily="18" charset="0"/>
                <a:ea typeface="Times New Roman" panose="02020603050405020304" pitchFamily="18" charset="0"/>
              </a:rPr>
              <a:t>Главная особенность доклада заключается в том, что перед студентом стоит задача продемонстрировать своё ораторское искусство, умение в течение 7 – 10 минут кратко изложить основные положения изученного материала, быть готовым ответить на заданные вопросы. </a:t>
            </a:r>
          </a:p>
          <a:p>
            <a:endParaRPr lang="ru-RU" dirty="0"/>
          </a:p>
        </p:txBody>
      </p:sp>
      <p:sp>
        <p:nvSpPr>
          <p:cNvPr id="4" name="Номер слайда 3"/>
          <p:cNvSpPr>
            <a:spLocks noGrp="1"/>
          </p:cNvSpPr>
          <p:nvPr>
            <p:ph type="sldNum" sz="quarter" idx="10"/>
          </p:nvPr>
        </p:nvSpPr>
        <p:spPr/>
        <p:txBody>
          <a:bodyPr/>
          <a:lstStyle/>
          <a:p>
            <a:fld id="{D700E69C-E718-4321-A3D2-67FC52929A15}" type="slidenum">
              <a:rPr lang="ru-RU" smtClean="0"/>
              <a:t>5</a:t>
            </a:fld>
            <a:endParaRPr lang="ru-RU"/>
          </a:p>
        </p:txBody>
      </p:sp>
    </p:spTree>
    <p:extLst>
      <p:ext uri="{BB962C8B-B14F-4D97-AF65-F5344CB8AC3E}">
        <p14:creationId xmlns:p14="http://schemas.microsoft.com/office/powerpoint/2010/main" val="5846769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333375" marR="40005" indent="443230" algn="just">
              <a:lnSpc>
                <a:spcPct val="103000"/>
              </a:lnSpc>
              <a:spcAft>
                <a:spcPts val="190"/>
              </a:spcAft>
            </a:pPr>
            <a:r>
              <a:rPr lang="ru-RU" sz="1200" dirty="0" smtClean="0">
                <a:solidFill>
                  <a:srgbClr val="000000"/>
                </a:solidFill>
                <a:effectLst/>
                <a:latin typeface="Times New Roman" panose="02020603050405020304" pitchFamily="18" charset="0"/>
                <a:ea typeface="Times New Roman" panose="02020603050405020304" pitchFamily="18" charset="0"/>
              </a:rPr>
              <a:t>Как форма свободного общения с группой, доклад позволяет студенту продумать возможность организации обратной связи в работе с группой – задать вопросы по теме доклада, попросить студентов группы высказать своё мнение по рассматриваемой проблеме развития современного общества, организовать мини-обсуждение. </a:t>
            </a:r>
          </a:p>
          <a:p>
            <a:endParaRPr lang="ru-RU" dirty="0"/>
          </a:p>
        </p:txBody>
      </p:sp>
      <p:sp>
        <p:nvSpPr>
          <p:cNvPr id="4" name="Номер слайда 3"/>
          <p:cNvSpPr>
            <a:spLocks noGrp="1"/>
          </p:cNvSpPr>
          <p:nvPr>
            <p:ph type="sldNum" sz="quarter" idx="10"/>
          </p:nvPr>
        </p:nvSpPr>
        <p:spPr/>
        <p:txBody>
          <a:bodyPr/>
          <a:lstStyle/>
          <a:p>
            <a:fld id="{D700E69C-E718-4321-A3D2-67FC52929A15}" type="slidenum">
              <a:rPr lang="ru-RU" smtClean="0"/>
              <a:t>7</a:t>
            </a:fld>
            <a:endParaRPr lang="ru-RU"/>
          </a:p>
        </p:txBody>
      </p:sp>
    </p:spTree>
    <p:extLst>
      <p:ext uri="{BB962C8B-B14F-4D97-AF65-F5344CB8AC3E}">
        <p14:creationId xmlns:p14="http://schemas.microsoft.com/office/powerpoint/2010/main" val="7811180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8F6D6C-1DFD-437A-B295-07EB7CD71FCF}"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78225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8F6D6C-1DFD-437A-B295-07EB7CD71FCF}"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27413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8F6D6C-1DFD-437A-B295-07EB7CD71FCF}"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6328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3182C8A-DCF5-41C1-875B-A0A73F95A587}" type="datetimeFigureOut">
              <a:rPr lang="ru-RU" smtClean="0"/>
              <a:t>19.02.2020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5D23A0-E783-448E-B841-AD48C3C7FBDA}" type="slidenum">
              <a:rPr lang="ru-RU" smtClean="0"/>
              <a:t>‹#›</a:t>
            </a:fld>
            <a:endParaRPr lang="ru-RU"/>
          </a:p>
        </p:txBody>
      </p:sp>
    </p:spTree>
    <p:extLst>
      <p:ext uri="{BB962C8B-B14F-4D97-AF65-F5344CB8AC3E}">
        <p14:creationId xmlns:p14="http://schemas.microsoft.com/office/powerpoint/2010/main" val="30747193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3182C8A-DCF5-41C1-875B-A0A73F95A587}" type="datetimeFigureOut">
              <a:rPr lang="ru-RU" smtClean="0"/>
              <a:t>19.02.2020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5D23A0-E783-448E-B841-AD48C3C7FBDA}" type="slidenum">
              <a:rPr lang="ru-RU" smtClean="0"/>
              <a:t>‹#›</a:t>
            </a:fld>
            <a:endParaRPr lang="ru-RU"/>
          </a:p>
        </p:txBody>
      </p:sp>
    </p:spTree>
    <p:extLst>
      <p:ext uri="{BB962C8B-B14F-4D97-AF65-F5344CB8AC3E}">
        <p14:creationId xmlns:p14="http://schemas.microsoft.com/office/powerpoint/2010/main" val="2398347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3182C8A-DCF5-41C1-875B-A0A73F95A587}" type="datetimeFigureOut">
              <a:rPr lang="ru-RU" smtClean="0"/>
              <a:t>19.02.2020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5D23A0-E783-448E-B841-AD48C3C7FBDA}" type="slidenum">
              <a:rPr lang="ru-RU" smtClean="0"/>
              <a:t>‹#›</a:t>
            </a:fld>
            <a:endParaRPr lang="ru-RU"/>
          </a:p>
        </p:txBody>
      </p:sp>
    </p:spTree>
    <p:extLst>
      <p:ext uri="{BB962C8B-B14F-4D97-AF65-F5344CB8AC3E}">
        <p14:creationId xmlns:p14="http://schemas.microsoft.com/office/powerpoint/2010/main" val="1724202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3182C8A-DCF5-41C1-875B-A0A73F95A587}" type="datetimeFigureOut">
              <a:rPr lang="ru-RU" smtClean="0"/>
              <a:t>19.02.2020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5D23A0-E783-448E-B841-AD48C3C7FBDA}" type="slidenum">
              <a:rPr lang="ru-RU" smtClean="0"/>
              <a:t>‹#›</a:t>
            </a:fld>
            <a:endParaRPr lang="ru-RU"/>
          </a:p>
        </p:txBody>
      </p:sp>
    </p:spTree>
    <p:extLst>
      <p:ext uri="{BB962C8B-B14F-4D97-AF65-F5344CB8AC3E}">
        <p14:creationId xmlns:p14="http://schemas.microsoft.com/office/powerpoint/2010/main" val="1708430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3182C8A-DCF5-41C1-875B-A0A73F95A587}" type="datetimeFigureOut">
              <a:rPr lang="ru-RU" smtClean="0"/>
              <a:t>19.02.2020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5D23A0-E783-448E-B841-AD48C3C7FBDA}" type="slidenum">
              <a:rPr lang="ru-RU" smtClean="0"/>
              <a:t>‹#›</a:t>
            </a:fld>
            <a:endParaRPr lang="ru-RU"/>
          </a:p>
        </p:txBody>
      </p:sp>
    </p:spTree>
    <p:extLst>
      <p:ext uri="{BB962C8B-B14F-4D97-AF65-F5344CB8AC3E}">
        <p14:creationId xmlns:p14="http://schemas.microsoft.com/office/powerpoint/2010/main" val="3468275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3182C8A-DCF5-41C1-875B-A0A73F95A587}" type="datetimeFigureOut">
              <a:rPr lang="ru-RU" smtClean="0"/>
              <a:t>19.02.2020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B5D23A0-E783-448E-B841-AD48C3C7FBDA}" type="slidenum">
              <a:rPr lang="ru-RU" smtClean="0"/>
              <a:t>‹#›</a:t>
            </a:fld>
            <a:endParaRPr lang="ru-RU"/>
          </a:p>
        </p:txBody>
      </p:sp>
    </p:spTree>
    <p:extLst>
      <p:ext uri="{BB962C8B-B14F-4D97-AF65-F5344CB8AC3E}">
        <p14:creationId xmlns:p14="http://schemas.microsoft.com/office/powerpoint/2010/main" val="3703930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3182C8A-DCF5-41C1-875B-A0A73F95A587}" type="datetimeFigureOut">
              <a:rPr lang="ru-RU" smtClean="0"/>
              <a:t>19.02.2020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B5D23A0-E783-448E-B841-AD48C3C7FBDA}" type="slidenum">
              <a:rPr lang="ru-RU" smtClean="0"/>
              <a:t>‹#›</a:t>
            </a:fld>
            <a:endParaRPr lang="ru-RU"/>
          </a:p>
        </p:txBody>
      </p:sp>
    </p:spTree>
    <p:extLst>
      <p:ext uri="{BB962C8B-B14F-4D97-AF65-F5344CB8AC3E}">
        <p14:creationId xmlns:p14="http://schemas.microsoft.com/office/powerpoint/2010/main" val="859841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3182C8A-DCF5-41C1-875B-A0A73F95A587}" type="datetimeFigureOut">
              <a:rPr lang="ru-RU" smtClean="0"/>
              <a:t>19.02.2020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B5D23A0-E783-448E-B841-AD48C3C7FBDA}" type="slidenum">
              <a:rPr lang="ru-RU" smtClean="0"/>
              <a:t>‹#›</a:t>
            </a:fld>
            <a:endParaRPr lang="ru-RU"/>
          </a:p>
        </p:txBody>
      </p:sp>
    </p:spTree>
    <p:extLst>
      <p:ext uri="{BB962C8B-B14F-4D97-AF65-F5344CB8AC3E}">
        <p14:creationId xmlns:p14="http://schemas.microsoft.com/office/powerpoint/2010/main" val="1967465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3182C8A-DCF5-41C1-875B-A0A73F95A587}" type="datetimeFigureOut">
              <a:rPr lang="ru-RU" smtClean="0"/>
              <a:t>19.02.2020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B5D23A0-E783-448E-B841-AD48C3C7FBDA}" type="slidenum">
              <a:rPr lang="ru-RU" smtClean="0"/>
              <a:t>‹#›</a:t>
            </a:fld>
            <a:endParaRPr lang="ru-RU"/>
          </a:p>
        </p:txBody>
      </p:sp>
    </p:spTree>
    <p:extLst>
      <p:ext uri="{BB962C8B-B14F-4D97-AF65-F5344CB8AC3E}">
        <p14:creationId xmlns:p14="http://schemas.microsoft.com/office/powerpoint/2010/main" val="196880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53182C8A-DCF5-41C1-875B-A0A73F95A587}" type="datetimeFigureOut">
              <a:rPr lang="ru-RU" smtClean="0"/>
              <a:t>19.02.2020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B5D23A0-E783-448E-B841-AD48C3C7FBDA}" type="slidenum">
              <a:rPr lang="ru-RU" smtClean="0"/>
              <a:t>‹#›</a:t>
            </a:fld>
            <a:endParaRPr lang="ru-RU"/>
          </a:p>
        </p:txBody>
      </p:sp>
    </p:spTree>
    <p:extLst>
      <p:ext uri="{BB962C8B-B14F-4D97-AF65-F5344CB8AC3E}">
        <p14:creationId xmlns:p14="http://schemas.microsoft.com/office/powerpoint/2010/main" val="3952968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53182C8A-DCF5-41C1-875B-A0A73F95A587}" type="datetimeFigureOut">
              <a:rPr lang="ru-RU" smtClean="0"/>
              <a:t>19.02.2020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B5D23A0-E783-448E-B841-AD48C3C7FBDA}" type="slidenum">
              <a:rPr lang="ru-RU" smtClean="0"/>
              <a:t>‹#›</a:t>
            </a:fld>
            <a:endParaRPr lang="ru-RU"/>
          </a:p>
        </p:txBody>
      </p:sp>
    </p:spTree>
    <p:extLst>
      <p:ext uri="{BB962C8B-B14F-4D97-AF65-F5344CB8AC3E}">
        <p14:creationId xmlns:p14="http://schemas.microsoft.com/office/powerpoint/2010/main" val="99410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182C8A-DCF5-41C1-875B-A0A73F95A587}" type="datetimeFigureOut">
              <a:rPr lang="ru-RU" smtClean="0"/>
              <a:t>19.02.2020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5D23A0-E783-448E-B841-AD48C3C7FBDA}" type="slidenum">
              <a:rPr lang="ru-RU" smtClean="0"/>
              <a:t>‹#›</a:t>
            </a:fld>
            <a:endParaRPr lang="ru-RU"/>
          </a:p>
        </p:txBody>
      </p:sp>
    </p:spTree>
    <p:extLst>
      <p:ext uri="{BB962C8B-B14F-4D97-AF65-F5344CB8AC3E}">
        <p14:creationId xmlns:p14="http://schemas.microsoft.com/office/powerpoint/2010/main" val="716612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589" y="4297926"/>
            <a:ext cx="1938272" cy="2560074"/>
          </a:xfrm>
          <a:prstGeom prst="rect">
            <a:avLst/>
          </a:prstGeom>
        </p:spPr>
      </p:pic>
      <p:sp>
        <p:nvSpPr>
          <p:cNvPr id="3" name="TextBox 2"/>
          <p:cNvSpPr txBox="1"/>
          <p:nvPr/>
        </p:nvSpPr>
        <p:spPr>
          <a:xfrm>
            <a:off x="2617940" y="225468"/>
            <a:ext cx="7523587" cy="1427968"/>
          </a:xfrm>
          <a:prstGeom prst="rect">
            <a:avLst/>
          </a:prstGeom>
          <a:noFill/>
        </p:spPr>
        <p:txBody>
          <a:bodyPr wrap="square" rtlCol="0">
            <a:spAutoFit/>
          </a:bodyPr>
          <a:lstStyle/>
          <a:p>
            <a:pPr lvl="0" algn="ctr"/>
            <a:r>
              <a:rPr lang="ru-RU" sz="1200" b="1" i="1" dirty="0">
                <a:solidFill>
                  <a:srgbClr val="1B151D"/>
                </a:solidFill>
                <a:latin typeface="Times New Roman" panose="02020603050405020304" pitchFamily="18" charset="0"/>
                <a:ea typeface="Times New Roman" panose="02020603050405020304" pitchFamily="18" charset="0"/>
              </a:rPr>
              <a:t>РОССИЙСКАЯ ФЕДЕРАЦИЯ</a:t>
            </a:r>
            <a:endParaRPr lang="ru-RU" sz="1200" i="1" dirty="0">
              <a:solidFill>
                <a:srgbClr val="1B151D"/>
              </a:solidFill>
              <a:latin typeface="Times New Roman" panose="02020603050405020304" pitchFamily="18" charset="0"/>
              <a:ea typeface="Times New Roman" panose="02020603050405020304" pitchFamily="18" charset="0"/>
            </a:endParaRPr>
          </a:p>
          <a:p>
            <a:pPr lvl="0" algn="ctr"/>
            <a:r>
              <a:rPr lang="ru-RU" sz="1200" b="1" i="1" dirty="0">
                <a:solidFill>
                  <a:srgbClr val="1B151D"/>
                </a:solidFill>
                <a:latin typeface="Times New Roman" panose="020206030504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endParaRPr lang="ru-RU" sz="1200" b="1" i="1" dirty="0">
              <a:solidFill>
                <a:srgbClr val="1B151D"/>
              </a:solidFill>
              <a:latin typeface="Calibri" panose="020F0502020204030204" pitchFamily="34" charset="0"/>
              <a:ea typeface="Times New Roman" panose="02020603050405020304" pitchFamily="18" charset="0"/>
              <a:cs typeface="Times New Roman" panose="02020603050405020304" pitchFamily="18" charset="0"/>
            </a:endParaRPr>
          </a:p>
          <a:p>
            <a:pPr lvl="0" algn="ctr"/>
            <a:r>
              <a:rPr lang="ru-RU" sz="1200" b="1" i="1" dirty="0">
                <a:solidFill>
                  <a:srgbClr val="1B151D"/>
                </a:solidFill>
                <a:latin typeface="Times New Roman" panose="02020603050405020304" pitchFamily="18" charset="0"/>
                <a:ea typeface="Times New Roman" panose="02020603050405020304" pitchFamily="18" charset="0"/>
              </a:rPr>
              <a:t> </a:t>
            </a:r>
            <a:endParaRPr lang="ru-RU" sz="1200" i="1" dirty="0">
              <a:solidFill>
                <a:srgbClr val="1B151D"/>
              </a:solidFill>
              <a:latin typeface="Times New Roman" panose="02020603050405020304" pitchFamily="18" charset="0"/>
              <a:ea typeface="Times New Roman" panose="02020603050405020304" pitchFamily="18" charset="0"/>
            </a:endParaRPr>
          </a:p>
          <a:p>
            <a:pPr lvl="0" algn="ctr"/>
            <a:r>
              <a:rPr lang="ru-RU" sz="1200" b="1" i="1" dirty="0">
                <a:solidFill>
                  <a:srgbClr val="1B151D"/>
                </a:solidFill>
                <a:latin typeface="Times New Roman" panose="02020603050405020304" pitchFamily="18" charset="0"/>
                <a:ea typeface="Times New Roman" panose="02020603050405020304" pitchFamily="18" charset="0"/>
              </a:rPr>
              <a:t>ГОСУДАРСТВЕННОЕ ПРОФЕССИОНАЛЬНОЕ ОБРАЗОВАТЕЛЬНОЕ</a:t>
            </a:r>
            <a:endParaRPr lang="ru-RU" sz="1200" i="1" dirty="0">
              <a:solidFill>
                <a:srgbClr val="1B151D"/>
              </a:solidFill>
              <a:latin typeface="Times New Roman" panose="02020603050405020304" pitchFamily="18" charset="0"/>
              <a:ea typeface="Times New Roman" panose="02020603050405020304" pitchFamily="18" charset="0"/>
            </a:endParaRPr>
          </a:p>
          <a:p>
            <a:pPr lvl="0" algn="ctr"/>
            <a:r>
              <a:rPr lang="ru-RU" sz="1200" b="1" i="1" dirty="0">
                <a:solidFill>
                  <a:srgbClr val="1B151D"/>
                </a:solidFill>
                <a:latin typeface="Times New Roman" panose="02020603050405020304" pitchFamily="18" charset="0"/>
                <a:ea typeface="Times New Roman" panose="02020603050405020304" pitchFamily="18" charset="0"/>
              </a:rPr>
              <a:t> АВТОНОМНОЕ УЧРЕЖДЕНИЕ АМУРСКОЙ ОБЛАСТИ </a:t>
            </a:r>
            <a:endParaRPr lang="ru-RU" sz="1200" i="1" dirty="0">
              <a:solidFill>
                <a:srgbClr val="1B151D"/>
              </a:solidFill>
              <a:latin typeface="Times New Roman" panose="02020603050405020304" pitchFamily="18" charset="0"/>
              <a:ea typeface="Times New Roman" panose="02020603050405020304" pitchFamily="18" charset="0"/>
            </a:endParaRPr>
          </a:p>
          <a:p>
            <a:pPr lvl="0" algn="ctr"/>
            <a:r>
              <a:rPr lang="ru-RU" sz="1200" b="1" i="1" dirty="0">
                <a:solidFill>
                  <a:srgbClr val="1B151D"/>
                </a:solidFill>
                <a:latin typeface="Times New Roman" panose="02020603050405020304" pitchFamily="18" charset="0"/>
                <a:ea typeface="Times New Roman" panose="02020603050405020304" pitchFamily="18" charset="0"/>
              </a:rPr>
              <a:t>«АМУРСКИЙ ПЕДАГОГИЧЕСКИЙ КОЛЛЕДЖ»</a:t>
            </a:r>
            <a:endParaRPr lang="ru-RU" sz="1200" i="1" dirty="0">
              <a:solidFill>
                <a:srgbClr val="1B151D"/>
              </a:solidFill>
              <a:latin typeface="Times New Roman" panose="02020603050405020304" pitchFamily="18" charset="0"/>
              <a:ea typeface="Times New Roman" panose="02020603050405020304" pitchFamily="18" charset="0"/>
            </a:endParaRPr>
          </a:p>
          <a:p>
            <a:pPr lvl="0" algn="ctr"/>
            <a:r>
              <a:rPr lang="ru-RU" sz="1200" b="1" i="1" dirty="0">
                <a:solidFill>
                  <a:srgbClr val="1B151D"/>
                </a:solidFill>
                <a:latin typeface="Times New Roman" panose="02020603050405020304" pitchFamily="18" charset="0"/>
                <a:ea typeface="Times New Roman" panose="02020603050405020304" pitchFamily="18" charset="0"/>
              </a:rPr>
              <a:t>(ГПОАУ АО АПК)</a:t>
            </a:r>
            <a:endParaRPr lang="ru-RU" sz="1200" b="1" i="1" dirty="0">
              <a:solidFill>
                <a:srgbClr val="1B151D"/>
              </a:solidFill>
              <a:latin typeface="Arial" pitchFamily="34" charset="0"/>
              <a:cs typeface="Arial" pitchFamily="34" charset="0"/>
            </a:endParaRPr>
          </a:p>
        </p:txBody>
      </p:sp>
      <p:pic>
        <p:nvPicPr>
          <p:cNvPr id="4" name="Рисунок 3"/>
          <p:cNvPicPr>
            <a:picLocks noChangeAspect="1"/>
          </p:cNvPicPr>
          <p:nvPr/>
        </p:nvPicPr>
        <p:blipFill>
          <a:blip r:embed="rId4" cstate="print"/>
          <a:stretch>
            <a:fillRect/>
          </a:stretch>
        </p:blipFill>
        <p:spPr>
          <a:xfrm>
            <a:off x="1696037" y="361230"/>
            <a:ext cx="1347333" cy="786452"/>
          </a:xfrm>
          <a:prstGeom prst="rect">
            <a:avLst/>
          </a:prstGeom>
        </p:spPr>
      </p:pic>
      <p:sp>
        <p:nvSpPr>
          <p:cNvPr id="5" name="TextBox 4"/>
          <p:cNvSpPr txBox="1"/>
          <p:nvPr/>
        </p:nvSpPr>
        <p:spPr>
          <a:xfrm>
            <a:off x="762001" y="2194037"/>
            <a:ext cx="10640291" cy="1057534"/>
          </a:xfrm>
          <a:prstGeom prst="rect">
            <a:avLst/>
          </a:prstGeom>
          <a:noFill/>
        </p:spPr>
        <p:txBody>
          <a:bodyPr wrap="square" rtlCol="0">
            <a:spAutoFit/>
          </a:bodyPr>
          <a:lstStyle/>
          <a:p>
            <a:pPr marL="1049655" marR="1219200" lvl="0" indent="-6350" algn="ctr">
              <a:lnSpc>
                <a:spcPct val="112000"/>
              </a:lnSpc>
              <a:spcAft>
                <a:spcPts val="20"/>
              </a:spcAft>
            </a:pPr>
            <a:r>
              <a:rPr lang="ru-RU" sz="3200" b="1" i="1" dirty="0">
                <a:solidFill>
                  <a:srgbClr val="1B151D"/>
                </a:solidFill>
                <a:latin typeface="Times New Roman" panose="02020603050405020304" pitchFamily="18" charset="0"/>
                <a:ea typeface="Times New Roman" panose="02020603050405020304" pitchFamily="18" charset="0"/>
              </a:rPr>
              <a:t>Методические рекомендации </a:t>
            </a:r>
          </a:p>
          <a:p>
            <a:pPr marL="72390" marR="172085" lvl="0" indent="-6350" algn="ctr">
              <a:lnSpc>
                <a:spcPct val="112000"/>
              </a:lnSpc>
              <a:spcAft>
                <a:spcPts val="25"/>
              </a:spcAft>
            </a:pPr>
            <a:r>
              <a:rPr lang="ru-RU" sz="2400" b="1" i="1" dirty="0">
                <a:solidFill>
                  <a:srgbClr val="1B151D"/>
                </a:solidFill>
                <a:latin typeface="Times New Roman" panose="02020603050405020304" pitchFamily="18" charset="0"/>
                <a:ea typeface="Times New Roman" panose="02020603050405020304" pitchFamily="18" charset="0"/>
              </a:rPr>
              <a:t>по организации самостоятельной внеаудиторной работы студентов. </a:t>
            </a:r>
          </a:p>
        </p:txBody>
      </p:sp>
      <p:sp>
        <p:nvSpPr>
          <p:cNvPr id="6" name="TextBox 5"/>
          <p:cNvSpPr txBox="1"/>
          <p:nvPr/>
        </p:nvSpPr>
        <p:spPr>
          <a:xfrm>
            <a:off x="1884219" y="3486482"/>
            <a:ext cx="8645236" cy="830997"/>
          </a:xfrm>
          <a:prstGeom prst="rect">
            <a:avLst/>
          </a:prstGeom>
          <a:noFill/>
        </p:spPr>
        <p:txBody>
          <a:bodyPr wrap="square" rtlCol="0">
            <a:spAutoFit/>
          </a:bodyPr>
          <a:lstStyle/>
          <a:p>
            <a:pPr algn="ctr"/>
            <a:r>
              <a:rPr lang="ru-RU" sz="2400" b="1" i="1" dirty="0" smtClean="0">
                <a:solidFill>
                  <a:srgbClr val="1B151D"/>
                </a:solidFill>
                <a:latin typeface="Times New Roman" panose="02020603050405020304" pitchFamily="18" charset="0"/>
                <a:cs typeface="Times New Roman" panose="02020603050405020304" pitchFamily="18" charset="0"/>
              </a:rPr>
              <a:t>Тема «Подготовка к участию в студенческой </a:t>
            </a:r>
            <a:r>
              <a:rPr lang="ru-RU" sz="2400" b="1" i="1" dirty="0">
                <a:solidFill>
                  <a:srgbClr val="1B151D"/>
                </a:solidFill>
                <a:latin typeface="Times New Roman" panose="02020603050405020304" pitchFamily="18" charset="0"/>
                <a:cs typeface="Times New Roman" panose="02020603050405020304" pitchFamily="18" charset="0"/>
              </a:rPr>
              <a:t>научно </a:t>
            </a:r>
            <a:r>
              <a:rPr lang="ru-RU" sz="2400" b="1" i="1" dirty="0" smtClean="0">
                <a:solidFill>
                  <a:srgbClr val="1B151D"/>
                </a:solidFill>
                <a:latin typeface="Times New Roman" panose="02020603050405020304" pitchFamily="18" charset="0"/>
                <a:cs typeface="Times New Roman" panose="02020603050405020304" pitchFamily="18" charset="0"/>
              </a:rPr>
              <a:t>– практической конференции (семинару, олимпиаде)»</a:t>
            </a:r>
            <a:endParaRPr lang="ru-RU" sz="2400" b="1" i="1" dirty="0">
              <a:solidFill>
                <a:srgbClr val="1B151D"/>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2382982" y="5084617"/>
            <a:ext cx="5140036" cy="369332"/>
          </a:xfrm>
          <a:prstGeom prst="rect">
            <a:avLst/>
          </a:prstGeom>
          <a:noFill/>
        </p:spPr>
        <p:txBody>
          <a:bodyPr wrap="square" rtlCol="0">
            <a:spAutoFit/>
          </a:bodyPr>
          <a:lstStyle/>
          <a:p>
            <a:pPr lvl="0"/>
            <a:r>
              <a:rPr lang="ru-RU" b="1" i="1" dirty="0">
                <a:solidFill>
                  <a:srgbClr val="1B151D"/>
                </a:solidFill>
                <a:latin typeface="Times New Roman" panose="02020603050405020304" pitchFamily="18" charset="0"/>
                <a:cs typeface="Times New Roman" panose="02020603050405020304" pitchFamily="18" charset="0"/>
              </a:rPr>
              <a:t>Специальность </a:t>
            </a:r>
            <a:r>
              <a:rPr lang="ru-RU" i="1" dirty="0">
                <a:solidFill>
                  <a:srgbClr val="1B151D"/>
                </a:solidFill>
                <a:latin typeface="Times New Roman" panose="02020603050405020304" pitchFamily="18" charset="0"/>
                <a:cs typeface="Times New Roman" panose="02020603050405020304" pitchFamily="18" charset="0"/>
              </a:rPr>
              <a:t>44.02.01 Дошкольное образование</a:t>
            </a:r>
          </a:p>
        </p:txBody>
      </p:sp>
      <p:sp>
        <p:nvSpPr>
          <p:cNvPr id="8" name="TextBox 7"/>
          <p:cNvSpPr txBox="1"/>
          <p:nvPr/>
        </p:nvSpPr>
        <p:spPr>
          <a:xfrm>
            <a:off x="4585856" y="5486400"/>
            <a:ext cx="6816436" cy="707886"/>
          </a:xfrm>
          <a:prstGeom prst="rect">
            <a:avLst/>
          </a:prstGeom>
          <a:noFill/>
        </p:spPr>
        <p:txBody>
          <a:bodyPr wrap="square" rtlCol="0">
            <a:spAutoFit/>
          </a:bodyPr>
          <a:lstStyle/>
          <a:p>
            <a:pPr lvl="0" algn="r"/>
            <a:r>
              <a:rPr lang="ru-RU" sz="2000" b="1" i="1" dirty="0">
                <a:solidFill>
                  <a:srgbClr val="1B151D"/>
                </a:solidFill>
                <a:latin typeface="Times New Roman" pitchFamily="18" charset="0"/>
                <a:cs typeface="Times New Roman" pitchFamily="18" charset="0"/>
              </a:rPr>
              <a:t>Преподаватель высшей квалификационной категории: </a:t>
            </a:r>
          </a:p>
          <a:p>
            <a:pPr lvl="0" algn="r"/>
            <a:r>
              <a:rPr lang="ru-RU" sz="2000" i="1" dirty="0">
                <a:solidFill>
                  <a:srgbClr val="1B151D"/>
                </a:solidFill>
                <a:latin typeface="Times New Roman" pitchFamily="18" charset="0"/>
                <a:cs typeface="Times New Roman" pitchFamily="18" charset="0"/>
              </a:rPr>
              <a:t>Гольская Оксана Геннадьевна</a:t>
            </a:r>
          </a:p>
        </p:txBody>
      </p:sp>
      <p:sp>
        <p:nvSpPr>
          <p:cNvPr id="9" name="TextBox 8"/>
          <p:cNvSpPr txBox="1"/>
          <p:nvPr/>
        </p:nvSpPr>
        <p:spPr>
          <a:xfrm>
            <a:off x="3879273" y="6322630"/>
            <a:ext cx="4946072" cy="369332"/>
          </a:xfrm>
          <a:prstGeom prst="rect">
            <a:avLst/>
          </a:prstGeom>
          <a:noFill/>
        </p:spPr>
        <p:txBody>
          <a:bodyPr wrap="square" rtlCol="0">
            <a:spAutoFit/>
          </a:bodyPr>
          <a:lstStyle/>
          <a:p>
            <a:pPr algn="ctr"/>
            <a:r>
              <a:rPr lang="ru-RU" b="1" i="1" dirty="0" smtClean="0">
                <a:solidFill>
                  <a:srgbClr val="1B151D"/>
                </a:solidFill>
                <a:latin typeface="Times New Roman" panose="02020603050405020304" pitchFamily="18" charset="0"/>
                <a:cs typeface="Times New Roman" panose="02020603050405020304" pitchFamily="18" charset="0"/>
              </a:rPr>
              <a:t>Благовещенск</a:t>
            </a:r>
            <a:endParaRPr lang="ru-RU" b="1" i="1" dirty="0">
              <a:solidFill>
                <a:srgbClr val="1B151D"/>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320298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71602" y="870155"/>
            <a:ext cx="10087896" cy="584775"/>
          </a:xfrm>
          <a:prstGeom prst="rect">
            <a:avLst/>
          </a:prstGeom>
          <a:noFill/>
        </p:spPr>
        <p:txBody>
          <a:bodyPr wrap="square" rtlCol="0">
            <a:spAutoFit/>
          </a:bodyPr>
          <a:lstStyle/>
          <a:p>
            <a:pPr lvl="0" algn="ctr">
              <a:defRPr/>
            </a:pPr>
            <a:r>
              <a:rPr lang="ru-RU" sz="3200" b="1" i="1" dirty="0">
                <a:solidFill>
                  <a:srgbClr val="000D26"/>
                </a:solidFill>
                <a:latin typeface="Times New Roman" panose="02020603050405020304" pitchFamily="18" charset="0"/>
                <a:cs typeface="Times New Roman" panose="02020603050405020304" pitchFamily="18" charset="0"/>
              </a:rPr>
              <a:t>Выполнение задания:</a:t>
            </a:r>
          </a:p>
        </p:txBody>
      </p:sp>
      <p:graphicFrame>
        <p:nvGraphicFramePr>
          <p:cNvPr id="4" name="Схема 3"/>
          <p:cNvGraphicFramePr/>
          <p:nvPr>
            <p:extLst>
              <p:ext uri="{D42A27DB-BD31-4B8C-83A1-F6EECF244321}">
                <p14:modId xmlns:p14="http://schemas.microsoft.com/office/powerpoint/2010/main" val="747343528"/>
              </p:ext>
            </p:extLst>
          </p:nvPr>
        </p:nvGraphicFramePr>
        <p:xfrm>
          <a:off x="929147" y="1677084"/>
          <a:ext cx="10899059" cy="44139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Прямоугольник 4"/>
          <p:cNvSpPr/>
          <p:nvPr/>
        </p:nvSpPr>
        <p:spPr>
          <a:xfrm>
            <a:off x="0" y="0"/>
            <a:ext cx="651164" cy="6858000"/>
          </a:xfrm>
          <a:prstGeom prst="rect">
            <a:avLst/>
          </a:prstGeom>
          <a:solidFill>
            <a:srgbClr val="8C6A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32389" y="277900"/>
            <a:ext cx="1288107" cy="1288107"/>
          </a:xfrm>
          <a:prstGeom prst="rect">
            <a:avLst/>
          </a:prstGeom>
        </p:spPr>
      </p:pic>
      <p:sp>
        <p:nvSpPr>
          <p:cNvPr id="2" name="TextBox 1"/>
          <p:cNvSpPr txBox="1"/>
          <p:nvPr/>
        </p:nvSpPr>
        <p:spPr>
          <a:xfrm>
            <a:off x="6303818" y="277900"/>
            <a:ext cx="5524388" cy="307777"/>
          </a:xfrm>
          <a:prstGeom prst="rect">
            <a:avLst/>
          </a:prstGeom>
          <a:noFill/>
        </p:spPr>
        <p:txBody>
          <a:bodyPr wrap="square" rtlCol="0">
            <a:spAutoFit/>
          </a:bodyPr>
          <a:lstStyle/>
          <a:p>
            <a:pPr algn="r"/>
            <a:r>
              <a:rPr lang="ru-RU" sz="1400" b="1" i="1" dirty="0">
                <a:solidFill>
                  <a:prstClr val="black"/>
                </a:solidFill>
                <a:latin typeface="Times New Roman" panose="02020603050405020304" pitchFamily="18" charset="0"/>
                <a:cs typeface="Times New Roman" panose="02020603050405020304" pitchFamily="18" charset="0"/>
              </a:rPr>
              <a:t>Схема </a:t>
            </a:r>
            <a:r>
              <a:rPr lang="ru-RU" sz="1400" b="1" i="1" dirty="0" smtClean="0">
                <a:solidFill>
                  <a:prstClr val="black"/>
                </a:solidFill>
                <a:latin typeface="Times New Roman" panose="02020603050405020304" pitchFamily="18" charset="0"/>
                <a:cs typeface="Times New Roman" panose="02020603050405020304" pitchFamily="18" charset="0"/>
              </a:rPr>
              <a:t>№</a:t>
            </a:r>
            <a:r>
              <a:rPr lang="ru-RU" sz="1400" b="1" i="1" dirty="0">
                <a:solidFill>
                  <a:prstClr val="black"/>
                </a:solidFill>
                <a:latin typeface="Times New Roman" panose="02020603050405020304" pitchFamily="18" charset="0"/>
                <a:cs typeface="Times New Roman" panose="02020603050405020304" pitchFamily="18" charset="0"/>
              </a:rPr>
              <a:t>2. Выполнение </a:t>
            </a:r>
            <a:r>
              <a:rPr lang="ru-RU" sz="1400" b="1" i="1" dirty="0" smtClean="0">
                <a:solidFill>
                  <a:prstClr val="black"/>
                </a:solidFill>
                <a:latin typeface="Times New Roman" panose="02020603050405020304" pitchFamily="18" charset="0"/>
                <a:cs typeface="Times New Roman" panose="02020603050405020304" pitchFamily="18" charset="0"/>
              </a:rPr>
              <a:t>задания.</a:t>
            </a:r>
            <a:endParaRPr lang="ru-RU" dirty="0"/>
          </a:p>
        </p:txBody>
      </p:sp>
    </p:spTree>
    <p:extLst>
      <p:ext uri="{BB962C8B-B14F-4D97-AF65-F5344CB8AC3E}">
        <p14:creationId xmlns:p14="http://schemas.microsoft.com/office/powerpoint/2010/main" val="10531641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3186119175"/>
              </p:ext>
            </p:extLst>
          </p:nvPr>
        </p:nvGraphicFramePr>
        <p:xfrm>
          <a:off x="929148" y="871538"/>
          <a:ext cx="10874926" cy="5600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Прямоугольник 4"/>
          <p:cNvSpPr/>
          <p:nvPr/>
        </p:nvSpPr>
        <p:spPr>
          <a:xfrm>
            <a:off x="0" y="0"/>
            <a:ext cx="651164" cy="6858000"/>
          </a:xfrm>
          <a:prstGeom prst="rect">
            <a:avLst/>
          </a:prstGeom>
          <a:solidFill>
            <a:srgbClr val="8C6A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6622473" y="180109"/>
            <a:ext cx="5181601" cy="800219"/>
          </a:xfrm>
          <a:prstGeom prst="rect">
            <a:avLst/>
          </a:prstGeom>
          <a:noFill/>
        </p:spPr>
        <p:txBody>
          <a:bodyPr wrap="square" rtlCol="0">
            <a:spAutoFit/>
          </a:bodyPr>
          <a:lstStyle/>
          <a:p>
            <a:pPr algn="r"/>
            <a:r>
              <a:rPr lang="ru-RU" sz="1400" b="1" i="1" dirty="0">
                <a:solidFill>
                  <a:srgbClr val="1B151D"/>
                </a:solidFill>
                <a:latin typeface="Times New Roman" panose="02020603050405020304" pitchFamily="18" charset="0"/>
                <a:ea typeface="Times New Roman" panose="02020603050405020304" pitchFamily="18" charset="0"/>
              </a:rPr>
              <a:t>Продолжение схемы </a:t>
            </a:r>
            <a:r>
              <a:rPr lang="ru-RU" sz="1400" b="1" i="1" dirty="0" smtClean="0">
                <a:solidFill>
                  <a:srgbClr val="1B151D"/>
                </a:solidFill>
                <a:latin typeface="Times New Roman" panose="02020603050405020304" pitchFamily="18" charset="0"/>
                <a:ea typeface="Times New Roman" panose="02020603050405020304" pitchFamily="18" charset="0"/>
              </a:rPr>
              <a:t>№2.</a:t>
            </a:r>
          </a:p>
          <a:p>
            <a:pPr lvl="0" algn="r"/>
            <a:r>
              <a:rPr lang="ru-RU" sz="1400" b="1" i="1" dirty="0">
                <a:solidFill>
                  <a:prstClr val="black"/>
                </a:solidFill>
                <a:latin typeface="Times New Roman" panose="02020603050405020304" pitchFamily="18" charset="0"/>
                <a:cs typeface="Times New Roman" panose="02020603050405020304" pitchFamily="18" charset="0"/>
              </a:rPr>
              <a:t>Выполнение задания.</a:t>
            </a:r>
            <a:endParaRPr lang="ru-RU" dirty="0">
              <a:solidFill>
                <a:prstClr val="black"/>
              </a:solidFill>
            </a:endParaRPr>
          </a:p>
          <a:p>
            <a:endParaRPr lang="ru-RU" dirty="0"/>
          </a:p>
        </p:txBody>
      </p:sp>
    </p:spTree>
    <p:extLst>
      <p:ext uri="{BB962C8B-B14F-4D97-AF65-F5344CB8AC3E}">
        <p14:creationId xmlns:p14="http://schemas.microsoft.com/office/powerpoint/2010/main" val="25283021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51164" cy="6858000"/>
          </a:xfrm>
          <a:prstGeom prst="rect">
            <a:avLst/>
          </a:prstGeom>
          <a:solidFill>
            <a:srgbClr val="8C6A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884903" y="1607573"/>
            <a:ext cx="11061291" cy="3539430"/>
          </a:xfrm>
          <a:prstGeom prst="rect">
            <a:avLst/>
          </a:prstGeom>
          <a:noFill/>
        </p:spPr>
        <p:txBody>
          <a:bodyPr wrap="square" rtlCol="0">
            <a:spAutoFit/>
          </a:bodyPr>
          <a:lstStyle/>
          <a:p>
            <a:pPr lvl="0" algn="just"/>
            <a:r>
              <a:rPr lang="ru-RU" sz="2800" b="1" i="1" dirty="0" smtClean="0">
                <a:solidFill>
                  <a:srgbClr val="1B151D"/>
                </a:solidFill>
                <a:latin typeface="Times New Roman" panose="02020603050405020304" pitchFamily="18" charset="0"/>
                <a:ea typeface="Times New Roman" panose="02020603050405020304" pitchFamily="18" charset="0"/>
              </a:rPr>
              <a:t>       Время </a:t>
            </a:r>
            <a:r>
              <a:rPr lang="ru-RU" sz="2800" b="1" i="1" dirty="0">
                <a:solidFill>
                  <a:srgbClr val="1B151D"/>
                </a:solidFill>
                <a:latin typeface="Times New Roman" panose="02020603050405020304" pitchFamily="18" charset="0"/>
                <a:ea typeface="Times New Roman" panose="02020603050405020304" pitchFamily="18" charset="0"/>
              </a:rPr>
              <a:t>доклада на научной студенческой конференции </a:t>
            </a:r>
            <a:r>
              <a:rPr lang="ru-RU" sz="2800" i="1" dirty="0">
                <a:solidFill>
                  <a:srgbClr val="1B151D"/>
                </a:solidFill>
                <a:latin typeface="Times New Roman" panose="02020603050405020304" pitchFamily="18" charset="0"/>
                <a:ea typeface="Times New Roman" panose="02020603050405020304" pitchFamily="18" charset="0"/>
              </a:rPr>
              <a:t>строго ограничено (не более 10-15 минут</a:t>
            </a:r>
            <a:r>
              <a:rPr lang="ru-RU" sz="2800" i="1" dirty="0" smtClean="0">
                <a:solidFill>
                  <a:srgbClr val="1B151D"/>
                </a:solidFill>
                <a:latin typeface="Times New Roman" panose="02020603050405020304" pitchFamily="18" charset="0"/>
                <a:ea typeface="Times New Roman" panose="02020603050405020304" pitchFamily="18" charset="0"/>
              </a:rPr>
              <a:t>)</a:t>
            </a:r>
          </a:p>
          <a:p>
            <a:pPr lvl="0" algn="just"/>
            <a:endParaRPr lang="ru-RU" sz="2800" b="1" i="1" dirty="0">
              <a:solidFill>
                <a:srgbClr val="1B151D"/>
              </a:solidFill>
            </a:endParaRPr>
          </a:p>
          <a:p>
            <a:pPr marL="350520" lvl="0" indent="450215" algn="just"/>
            <a:r>
              <a:rPr lang="ru-RU" sz="2800" i="1" dirty="0" smtClean="0">
                <a:solidFill>
                  <a:srgbClr val="1B151D"/>
                </a:solidFill>
                <a:latin typeface="Times New Roman" panose="02020603050405020304" pitchFamily="18" charset="0"/>
                <a:ea typeface="Times New Roman" panose="02020603050405020304" pitchFamily="18" charset="0"/>
              </a:rPr>
              <a:t>Затраты </a:t>
            </a:r>
            <a:r>
              <a:rPr lang="ru-RU" sz="2800" i="1" dirty="0">
                <a:solidFill>
                  <a:srgbClr val="1B151D"/>
                </a:solidFill>
                <a:latin typeface="Times New Roman" panose="02020603050405020304" pitchFamily="18" charset="0"/>
                <a:ea typeface="Times New Roman" panose="02020603050405020304" pitchFamily="18" charset="0"/>
              </a:rPr>
              <a:t>времени на подготовку материала зависят от труд­</a:t>
            </a:r>
            <a:r>
              <a:rPr lang="ru-RU" sz="2800" i="1" spc="-5" dirty="0">
                <a:solidFill>
                  <a:srgbClr val="1B151D"/>
                </a:solidFill>
                <a:latin typeface="Times New Roman" panose="02020603050405020304" pitchFamily="18" charset="0"/>
                <a:ea typeface="Times New Roman" panose="02020603050405020304" pitchFamily="18" charset="0"/>
              </a:rPr>
              <a:t>ности сбора информации, сложности материала по теме, индиви­</a:t>
            </a:r>
            <a:r>
              <a:rPr lang="ru-RU" sz="2800" i="1" dirty="0">
                <a:solidFill>
                  <a:srgbClr val="1B151D"/>
                </a:solidFill>
                <a:latin typeface="Times New Roman" panose="02020603050405020304" pitchFamily="18" charset="0"/>
                <a:ea typeface="Times New Roman" panose="02020603050405020304" pitchFamily="18" charset="0"/>
              </a:rPr>
              <a:t>дуальных особенностей студента и определяются </a:t>
            </a:r>
            <a:r>
              <a:rPr lang="ru-RU" sz="2800" i="1" dirty="0" smtClean="0">
                <a:solidFill>
                  <a:srgbClr val="1B151D"/>
                </a:solidFill>
                <a:latin typeface="Times New Roman" panose="02020603050405020304" pitchFamily="18" charset="0"/>
                <a:ea typeface="Times New Roman" panose="02020603050405020304" pitchFamily="18" charset="0"/>
              </a:rPr>
              <a:t>преподавателем</a:t>
            </a:r>
            <a:r>
              <a:rPr lang="ru-RU" sz="2800" i="1" dirty="0">
                <a:solidFill>
                  <a:srgbClr val="1B151D"/>
                </a:solidFill>
                <a:latin typeface="Times New Roman" panose="02020603050405020304" pitchFamily="18" charset="0"/>
                <a:ea typeface="Times New Roman" panose="02020603050405020304" pitchFamily="18" charset="0"/>
              </a:rPr>
              <a:t>. </a:t>
            </a:r>
          </a:p>
          <a:p>
            <a:pPr marL="8890" marR="27305" lvl="0" indent="450215"/>
            <a:r>
              <a:rPr lang="ru-RU" sz="2800" i="1" dirty="0">
                <a:solidFill>
                  <a:srgbClr val="1B151D"/>
                </a:solidFill>
                <a:latin typeface="Times New Roman" panose="02020603050405020304" pitchFamily="18" charset="0"/>
                <a:ea typeface="Times New Roman" panose="02020603050405020304" pitchFamily="18" charset="0"/>
              </a:rPr>
              <a:t>  </a:t>
            </a:r>
          </a:p>
          <a:p>
            <a:pPr marL="8890" marR="27305" lvl="0" indent="450215"/>
            <a:r>
              <a:rPr lang="ru-RU" sz="2800" b="1" i="1" dirty="0">
                <a:solidFill>
                  <a:srgbClr val="1B151D"/>
                </a:solidFill>
                <a:latin typeface="Times New Roman" panose="02020603050405020304" pitchFamily="18" charset="0"/>
                <a:ea typeface="Times New Roman" panose="02020603050405020304" pitchFamily="18" charset="0"/>
              </a:rPr>
              <a:t>    Ориентировочное время на подготовку - </a:t>
            </a:r>
            <a:r>
              <a:rPr lang="ru-RU" sz="2800" i="1" dirty="0">
                <a:solidFill>
                  <a:srgbClr val="1B151D"/>
                </a:solidFill>
                <a:latin typeface="Times New Roman" panose="02020603050405020304" pitchFamily="18" charset="0"/>
                <a:ea typeface="Times New Roman" panose="02020603050405020304" pitchFamily="18" charset="0"/>
              </a:rPr>
              <a:t>4 ч.</a:t>
            </a:r>
            <a:endParaRPr lang="ru-RU" sz="2800" i="1" dirty="0">
              <a:solidFill>
                <a:srgbClr val="1B151D"/>
              </a:solidFill>
              <a:latin typeface="Arial" panose="020B0604020202020204" pitchFamily="34" charset="0"/>
              <a:ea typeface="Times New Roman" panose="02020603050405020304" pitchFamily="18" charset="0"/>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4903" y="141890"/>
            <a:ext cx="1288107" cy="1288107"/>
          </a:xfrm>
          <a:prstGeom prst="rect">
            <a:avLst/>
          </a:prstGeom>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38886" y="4250692"/>
            <a:ext cx="2607308" cy="2607308"/>
          </a:xfrm>
          <a:prstGeom prst="rect">
            <a:avLst/>
          </a:prstGeom>
        </p:spPr>
      </p:pic>
    </p:spTree>
    <p:extLst>
      <p:ext uri="{BB962C8B-B14F-4D97-AF65-F5344CB8AC3E}">
        <p14:creationId xmlns:p14="http://schemas.microsoft.com/office/powerpoint/2010/main" val="1974366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51164" cy="6858000"/>
          </a:xfrm>
          <a:prstGeom prst="rect">
            <a:avLst/>
          </a:prstGeom>
          <a:solidFill>
            <a:srgbClr val="8C6A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2576946" y="623455"/>
            <a:ext cx="6941127" cy="523220"/>
          </a:xfrm>
          <a:prstGeom prst="rect">
            <a:avLst/>
          </a:prstGeom>
          <a:noFill/>
        </p:spPr>
        <p:txBody>
          <a:bodyPr wrap="square" rtlCol="0">
            <a:spAutoFit/>
          </a:bodyPr>
          <a:lstStyle/>
          <a:p>
            <a:pPr marL="344170" lvl="0" indent="450215" algn="ctr">
              <a:spcAft>
                <a:spcPts val="600"/>
              </a:spcAft>
            </a:pPr>
            <a:r>
              <a:rPr lang="ru-RU" sz="2800" b="1" i="1" spc="-5" dirty="0">
                <a:solidFill>
                  <a:srgbClr val="1B151D"/>
                </a:solidFill>
                <a:latin typeface="Times New Roman" panose="02020603050405020304" pitchFamily="18" charset="0"/>
                <a:ea typeface="Times New Roman" panose="02020603050405020304" pitchFamily="18" charset="0"/>
              </a:rPr>
              <a:t>Роль преподавателя:</a:t>
            </a:r>
            <a:endParaRPr lang="ru-RU" sz="2800" b="1" dirty="0">
              <a:solidFill>
                <a:srgbClr val="1B151D"/>
              </a:solidFill>
              <a:latin typeface="Arial" panose="020B0604020202020204" pitchFamily="34" charset="0"/>
              <a:ea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4903" y="141890"/>
            <a:ext cx="1288107" cy="1288107"/>
          </a:xfrm>
          <a:prstGeom prst="rect">
            <a:avLst/>
          </a:prstGeom>
        </p:spPr>
      </p:pic>
      <p:pic>
        <p:nvPicPr>
          <p:cNvPr id="6" name="Рисунок 5"/>
          <p:cNvPicPr>
            <a:picLocks noChangeAspect="1"/>
          </p:cNvPicPr>
          <p:nvPr/>
        </p:nvPicPr>
        <p:blipFill rotWithShape="1">
          <a:blip r:embed="rId3" cstate="print">
            <a:extLst>
              <a:ext uri="{28A0092B-C50C-407E-A947-70E740481C1C}">
                <a14:useLocalDpi xmlns:a14="http://schemas.microsoft.com/office/drawing/2010/main" val="0"/>
              </a:ext>
            </a:extLst>
          </a:blip>
          <a:srcRect l="18350" r="16160"/>
          <a:stretch/>
        </p:blipFill>
        <p:spPr>
          <a:xfrm>
            <a:off x="9875520" y="1965960"/>
            <a:ext cx="2167794" cy="4568492"/>
          </a:xfrm>
          <a:prstGeom prst="rect">
            <a:avLst/>
          </a:prstGeom>
        </p:spPr>
      </p:pic>
      <p:sp>
        <p:nvSpPr>
          <p:cNvPr id="7" name="TextBox 6"/>
          <p:cNvSpPr txBox="1"/>
          <p:nvPr/>
        </p:nvSpPr>
        <p:spPr>
          <a:xfrm>
            <a:off x="884903" y="1557899"/>
            <a:ext cx="8990617" cy="5117221"/>
          </a:xfrm>
          <a:prstGeom prst="rect">
            <a:avLst/>
          </a:prstGeom>
          <a:noFill/>
        </p:spPr>
        <p:txBody>
          <a:bodyPr wrap="square" rtlCol="0">
            <a:spAutoFit/>
          </a:bodyPr>
          <a:lstStyle/>
          <a:p>
            <a:pPr marL="342900" marR="27305" lvl="0" indent="-342900" algn="just">
              <a:spcBef>
                <a:spcPts val="600"/>
              </a:spcBef>
              <a:spcAft>
                <a:spcPts val="600"/>
              </a:spcAft>
              <a:buFont typeface="Symbol" panose="05050102010706020507" pitchFamily="18" charset="2"/>
              <a:buChar char=""/>
              <a:tabLst>
                <a:tab pos="368935" algn="l"/>
              </a:tabLst>
            </a:pPr>
            <a:r>
              <a:rPr lang="ru-RU" sz="2800" i="1" dirty="0" smtClean="0">
                <a:solidFill>
                  <a:srgbClr val="1B151D"/>
                </a:solidFill>
                <a:latin typeface="Times New Roman" panose="02020603050405020304" pitchFamily="18" charset="0"/>
                <a:ea typeface="Times New Roman" panose="02020603050405020304" pitchFamily="18" charset="0"/>
              </a:rPr>
              <a:t> выбор </a:t>
            </a:r>
            <a:r>
              <a:rPr lang="ru-RU" sz="2800" i="1" dirty="0">
                <a:solidFill>
                  <a:srgbClr val="1B151D"/>
                </a:solidFill>
                <a:latin typeface="Times New Roman" panose="02020603050405020304" pitchFamily="18" charset="0"/>
                <a:ea typeface="Times New Roman" panose="02020603050405020304" pitchFamily="18" charset="0"/>
              </a:rPr>
              <a:t>источников (разная степень сложности усвоения научных работ, статей);</a:t>
            </a:r>
            <a:endParaRPr lang="ru-RU" sz="2800" i="1" dirty="0">
              <a:solidFill>
                <a:srgbClr val="1B151D"/>
              </a:solidFill>
              <a:latin typeface="Arial" panose="020B0604020202020204" pitchFamily="34" charset="0"/>
              <a:ea typeface="Times New Roman" panose="02020603050405020304" pitchFamily="18" charset="0"/>
            </a:endParaRPr>
          </a:p>
          <a:p>
            <a:pPr marL="342900" marR="27305" lvl="0" indent="-342900" algn="just">
              <a:spcBef>
                <a:spcPts val="600"/>
              </a:spcBef>
              <a:spcAft>
                <a:spcPts val="600"/>
              </a:spcAft>
              <a:buFont typeface="Symbol" panose="05050102010706020507" pitchFamily="18" charset="2"/>
              <a:buChar char=""/>
              <a:tabLst>
                <a:tab pos="368935" algn="l"/>
              </a:tabLst>
            </a:pPr>
            <a:r>
              <a:rPr lang="ru-RU" sz="2800" i="1" dirty="0">
                <a:solidFill>
                  <a:srgbClr val="1B151D"/>
                </a:solidFill>
                <a:latin typeface="Times New Roman" panose="02020603050405020304" pitchFamily="18" charset="0"/>
                <a:ea typeface="Times New Roman" panose="02020603050405020304" pitchFamily="18" charset="0"/>
              </a:rPr>
              <a:t> составление плана доклада (порядок изложения мате­риала);</a:t>
            </a:r>
            <a:endParaRPr lang="ru-RU" sz="2800" i="1" dirty="0">
              <a:solidFill>
                <a:srgbClr val="1B151D"/>
              </a:solidFill>
              <a:latin typeface="Arial" panose="020B0604020202020204" pitchFamily="34" charset="0"/>
              <a:ea typeface="Times New Roman" panose="02020603050405020304" pitchFamily="18" charset="0"/>
            </a:endParaRPr>
          </a:p>
          <a:p>
            <a:pPr marL="342900" lvl="0" indent="-342900" algn="just">
              <a:spcBef>
                <a:spcPts val="600"/>
              </a:spcBef>
              <a:spcAft>
                <a:spcPts val="600"/>
              </a:spcAft>
              <a:buFont typeface="Symbol" panose="05050102010706020507" pitchFamily="18" charset="2"/>
              <a:buChar char=""/>
            </a:pPr>
            <a:r>
              <a:rPr lang="ru-RU" sz="2800" i="1" dirty="0">
                <a:solidFill>
                  <a:srgbClr val="1B151D"/>
                </a:solidFill>
                <a:latin typeface="Times New Roman" panose="02020603050405020304" pitchFamily="18" charset="0"/>
                <a:ea typeface="Times New Roman" panose="02020603050405020304" pitchFamily="18" charset="0"/>
              </a:rPr>
              <a:t> формулирование основных выводов (соответствие цели); </a:t>
            </a:r>
          </a:p>
          <a:p>
            <a:pPr marL="342900" lvl="0" indent="-342900" algn="just">
              <a:spcBef>
                <a:spcPts val="600"/>
              </a:spcBef>
              <a:spcAft>
                <a:spcPts val="600"/>
              </a:spcAft>
              <a:buFont typeface="Symbol" panose="05050102010706020507" pitchFamily="18" charset="2"/>
              <a:buChar char=""/>
            </a:pPr>
            <a:r>
              <a:rPr lang="ru-RU" sz="2800" i="1" dirty="0">
                <a:solidFill>
                  <a:srgbClr val="1B151D"/>
                </a:solidFill>
                <a:latin typeface="Times New Roman" panose="02020603050405020304" pitchFamily="18" charset="0"/>
                <a:ea typeface="Times New Roman" panose="02020603050405020304" pitchFamily="18" charset="0"/>
              </a:rPr>
              <a:t> оформление работы (соответствие требованиям к оформле­нию);</a:t>
            </a:r>
          </a:p>
          <a:p>
            <a:pPr marL="342900" lvl="0" indent="-342900" algn="just">
              <a:spcBef>
                <a:spcPts val="600"/>
              </a:spcBef>
              <a:spcAft>
                <a:spcPts val="600"/>
              </a:spcAft>
              <a:buFont typeface="Symbol" panose="05050102010706020507" pitchFamily="18" charset="2"/>
              <a:buChar char=""/>
            </a:pPr>
            <a:r>
              <a:rPr lang="ru-RU" sz="2800" i="1" dirty="0">
                <a:solidFill>
                  <a:srgbClr val="1B151D"/>
                </a:solidFill>
                <a:latin typeface="Times New Roman" panose="02020603050405020304" pitchFamily="18" charset="0"/>
                <a:ea typeface="Times New Roman" panose="02020603050405020304" pitchFamily="18" charset="0"/>
              </a:rPr>
              <a:t> </a:t>
            </a:r>
            <a:r>
              <a:rPr lang="ru-RU" sz="2800" i="1" dirty="0" smtClean="0">
                <a:solidFill>
                  <a:srgbClr val="1B151D"/>
                </a:solidFill>
                <a:latin typeface="Times New Roman" panose="02020603050405020304" pitchFamily="18" charset="0"/>
                <a:ea typeface="Times New Roman" panose="02020603050405020304" pitchFamily="18" charset="0"/>
              </a:rPr>
              <a:t>оценка сообщения </a:t>
            </a:r>
            <a:r>
              <a:rPr lang="ru-RU" sz="2800" i="1" dirty="0">
                <a:solidFill>
                  <a:srgbClr val="1B151D"/>
                </a:solidFill>
                <a:latin typeface="Times New Roman" panose="02020603050405020304" pitchFamily="18" charset="0"/>
                <a:ea typeface="Times New Roman" panose="02020603050405020304" pitchFamily="18" charset="0"/>
              </a:rPr>
              <a:t>в контексте темы студенческой научно – практической конференции. </a:t>
            </a:r>
            <a:endParaRPr lang="ru-RU" sz="2800" i="1" dirty="0">
              <a:solidFill>
                <a:srgbClr val="1B151D"/>
              </a:solidFill>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2065752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51164" cy="6858000"/>
          </a:xfrm>
          <a:prstGeom prst="rect">
            <a:avLst/>
          </a:prstGeom>
          <a:solidFill>
            <a:srgbClr val="8C6A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71575" y="142875"/>
            <a:ext cx="10558464" cy="553357"/>
          </a:xfrm>
          <a:prstGeom prst="rect">
            <a:avLst/>
          </a:prstGeom>
          <a:noFill/>
        </p:spPr>
        <p:txBody>
          <a:bodyPr wrap="square" rtlCol="0">
            <a:spAutoFit/>
          </a:bodyPr>
          <a:lstStyle/>
          <a:p>
            <a:pPr algn="ctr" fontAlgn="base">
              <a:lnSpc>
                <a:spcPct val="107000"/>
              </a:lnSpc>
              <a:spcBef>
                <a:spcPts val="1875"/>
              </a:spcBef>
              <a:spcAft>
                <a:spcPts val="2250"/>
              </a:spcAft>
            </a:pPr>
            <a:r>
              <a:rPr lang="ru-RU" sz="2800" b="1" i="1" dirty="0">
                <a:solidFill>
                  <a:srgbClr val="231C26"/>
                </a:solidFill>
                <a:latin typeface="Times New Roman" panose="02020603050405020304" pitchFamily="18" charset="0"/>
                <a:ea typeface="Times New Roman" panose="02020603050405020304" pitchFamily="18" charset="0"/>
                <a:cs typeface="Times New Roman" panose="02020603050405020304" pitchFamily="18" charset="0"/>
              </a:rPr>
              <a:t>Критерии оценки качества работ участников конференции</a:t>
            </a:r>
            <a:endParaRPr lang="ru-RU" sz="2800" i="1" dirty="0">
              <a:solidFill>
                <a:srgbClr val="231C26"/>
              </a:solidFill>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4106175389"/>
              </p:ext>
            </p:extLst>
          </p:nvPr>
        </p:nvGraphicFramePr>
        <p:xfrm>
          <a:off x="757240" y="1243014"/>
          <a:ext cx="11301412" cy="5547643"/>
        </p:xfrm>
        <a:graphic>
          <a:graphicData uri="http://schemas.openxmlformats.org/drawingml/2006/table">
            <a:tbl>
              <a:tblPr firstRow="1" bandRow="1">
                <a:tableStyleId>{5C22544A-7EE6-4342-B048-85BDC9FD1C3A}</a:tableStyleId>
              </a:tblPr>
              <a:tblGrid>
                <a:gridCol w="2825353">
                  <a:extLst>
                    <a:ext uri="{9D8B030D-6E8A-4147-A177-3AD203B41FA5}">
                      <a16:colId xmlns:a16="http://schemas.microsoft.com/office/drawing/2014/main" val="1497658492"/>
                    </a:ext>
                  </a:extLst>
                </a:gridCol>
                <a:gridCol w="2825353">
                  <a:extLst>
                    <a:ext uri="{9D8B030D-6E8A-4147-A177-3AD203B41FA5}">
                      <a16:colId xmlns:a16="http://schemas.microsoft.com/office/drawing/2014/main" val="2961302804"/>
                    </a:ext>
                  </a:extLst>
                </a:gridCol>
                <a:gridCol w="2825353">
                  <a:extLst>
                    <a:ext uri="{9D8B030D-6E8A-4147-A177-3AD203B41FA5}">
                      <a16:colId xmlns:a16="http://schemas.microsoft.com/office/drawing/2014/main" val="668093639"/>
                    </a:ext>
                  </a:extLst>
                </a:gridCol>
                <a:gridCol w="2825353">
                  <a:extLst>
                    <a:ext uri="{9D8B030D-6E8A-4147-A177-3AD203B41FA5}">
                      <a16:colId xmlns:a16="http://schemas.microsoft.com/office/drawing/2014/main" val="2720204794"/>
                    </a:ext>
                  </a:extLst>
                </a:gridCol>
              </a:tblGrid>
              <a:tr h="457102">
                <a:tc rowSpan="2">
                  <a:txBody>
                    <a:bodyPr/>
                    <a:lstStyle/>
                    <a:p>
                      <a:pPr algn="ctr"/>
                      <a:endParaRPr lang="ru-RU" sz="2000" i="1" dirty="0" smtClean="0">
                        <a:solidFill>
                          <a:schemeClr val="bg1"/>
                        </a:solidFill>
                        <a:latin typeface="Times New Roman" panose="02020603050405020304" pitchFamily="18" charset="0"/>
                        <a:cs typeface="Times New Roman" panose="02020603050405020304" pitchFamily="18" charset="0"/>
                      </a:endParaRPr>
                    </a:p>
                    <a:p>
                      <a:pPr algn="ctr"/>
                      <a:r>
                        <a:rPr lang="ru-RU" sz="2000" i="1" dirty="0" smtClean="0">
                          <a:solidFill>
                            <a:schemeClr val="bg1"/>
                          </a:solidFill>
                          <a:latin typeface="Times New Roman" panose="02020603050405020304" pitchFamily="18" charset="0"/>
                          <a:cs typeface="Times New Roman" panose="02020603050405020304" pitchFamily="18" charset="0"/>
                        </a:rPr>
                        <a:t>Критерий</a:t>
                      </a:r>
                      <a:endParaRPr lang="ru-RU" sz="2000" i="1" dirty="0">
                        <a:solidFill>
                          <a:schemeClr val="bg1"/>
                        </a:solidFill>
                        <a:latin typeface="Times New Roman" panose="02020603050405020304" pitchFamily="18" charset="0"/>
                        <a:cs typeface="Times New Roman" panose="02020603050405020304" pitchFamily="18" charset="0"/>
                      </a:endParaRPr>
                    </a:p>
                  </a:txBody>
                  <a:tcPr>
                    <a:solidFill>
                      <a:srgbClr val="231C26"/>
                    </a:solidFill>
                  </a:tcPr>
                </a:tc>
                <a:tc gridSpan="3">
                  <a:txBody>
                    <a:bodyPr/>
                    <a:lstStyle/>
                    <a:p>
                      <a:pPr algn="ctr"/>
                      <a:r>
                        <a:rPr lang="ru-RU" sz="2000" b="1" i="1" kern="1200" dirty="0" smtClean="0">
                          <a:solidFill>
                            <a:schemeClr val="lt1"/>
                          </a:solidFill>
                          <a:effectLst/>
                          <a:latin typeface="Times New Roman" panose="02020603050405020304" pitchFamily="18" charset="0"/>
                          <a:ea typeface="+mn-ea"/>
                          <a:cs typeface="Times New Roman" panose="02020603050405020304" pitchFamily="18" charset="0"/>
                        </a:rPr>
                        <a:t>Баллы</a:t>
                      </a:r>
                      <a:endParaRPr lang="ru-RU" sz="2000" i="1" dirty="0">
                        <a:solidFill>
                          <a:srgbClr val="231C26"/>
                        </a:solidFill>
                        <a:latin typeface="Times New Roman" panose="02020603050405020304" pitchFamily="18" charset="0"/>
                        <a:cs typeface="Times New Roman" panose="02020603050405020304" pitchFamily="18" charset="0"/>
                      </a:endParaRPr>
                    </a:p>
                  </a:txBody>
                  <a:tcPr>
                    <a:solidFill>
                      <a:srgbClr val="231C26"/>
                    </a:solidFill>
                  </a:tcPr>
                </a:tc>
                <a:tc hMerge="1">
                  <a:txBody>
                    <a:bodyPr/>
                    <a:lstStyle/>
                    <a:p>
                      <a:endParaRPr lang="ru-RU" dirty="0">
                        <a:solidFill>
                          <a:srgbClr val="231C26"/>
                        </a:solidFill>
                      </a:endParaRPr>
                    </a:p>
                  </a:txBody>
                  <a:tcPr/>
                </a:tc>
                <a:tc hMerge="1">
                  <a:txBody>
                    <a:bodyPr/>
                    <a:lstStyle/>
                    <a:p>
                      <a:endParaRPr lang="ru-RU" dirty="0">
                        <a:solidFill>
                          <a:srgbClr val="231C26"/>
                        </a:solidFill>
                      </a:endParaRPr>
                    </a:p>
                  </a:txBody>
                  <a:tcPr/>
                </a:tc>
                <a:extLst>
                  <a:ext uri="{0D108BD9-81ED-4DB2-BD59-A6C34878D82A}">
                    <a16:rowId xmlns:a16="http://schemas.microsoft.com/office/drawing/2014/main" val="4158842591"/>
                  </a:ext>
                </a:extLst>
              </a:tr>
              <a:tr h="427101">
                <a:tc vMerge="1">
                  <a:txBody>
                    <a:bodyPr/>
                    <a:lstStyle/>
                    <a:p>
                      <a:endParaRPr lang="ru-RU" sz="2000" dirty="0"/>
                    </a:p>
                  </a:txBody>
                  <a:tcPr>
                    <a:solidFill>
                      <a:srgbClr val="DDD2E0"/>
                    </a:solidFill>
                  </a:tcPr>
                </a:tc>
                <a:tc>
                  <a:txBody>
                    <a:bodyPr/>
                    <a:lstStyle/>
                    <a:p>
                      <a:pPr algn="ctr"/>
                      <a:r>
                        <a:rPr lang="ru-RU" sz="2000" b="1" i="1" dirty="0" smtClean="0">
                          <a:latin typeface="Times New Roman" panose="02020603050405020304" pitchFamily="18" charset="0"/>
                          <a:cs typeface="Times New Roman" panose="02020603050405020304" pitchFamily="18" charset="0"/>
                        </a:rPr>
                        <a:t>1</a:t>
                      </a:r>
                      <a:endParaRPr lang="ru-RU" sz="2000" b="1" i="1" dirty="0">
                        <a:latin typeface="Times New Roman" panose="02020603050405020304" pitchFamily="18" charset="0"/>
                        <a:cs typeface="Times New Roman" panose="02020603050405020304" pitchFamily="18" charset="0"/>
                      </a:endParaRPr>
                    </a:p>
                  </a:txBody>
                  <a:tcPr>
                    <a:solidFill>
                      <a:srgbClr val="DDD2E0"/>
                    </a:solidFill>
                  </a:tcPr>
                </a:tc>
                <a:tc>
                  <a:txBody>
                    <a:bodyPr/>
                    <a:lstStyle/>
                    <a:p>
                      <a:pPr algn="ctr"/>
                      <a:r>
                        <a:rPr lang="ru-RU" sz="2000" b="1" i="1" dirty="0" smtClean="0">
                          <a:latin typeface="Times New Roman" panose="02020603050405020304" pitchFamily="18" charset="0"/>
                          <a:cs typeface="Times New Roman" panose="02020603050405020304" pitchFamily="18" charset="0"/>
                        </a:rPr>
                        <a:t>2</a:t>
                      </a:r>
                      <a:endParaRPr lang="ru-RU" sz="2000" b="1" i="1" dirty="0">
                        <a:latin typeface="Times New Roman" panose="02020603050405020304" pitchFamily="18" charset="0"/>
                        <a:cs typeface="Times New Roman" panose="02020603050405020304" pitchFamily="18" charset="0"/>
                      </a:endParaRPr>
                    </a:p>
                  </a:txBody>
                  <a:tcPr>
                    <a:solidFill>
                      <a:srgbClr val="DDD2E0"/>
                    </a:solidFill>
                  </a:tcPr>
                </a:tc>
                <a:tc>
                  <a:txBody>
                    <a:bodyPr/>
                    <a:lstStyle/>
                    <a:p>
                      <a:pPr algn="ctr"/>
                      <a:r>
                        <a:rPr lang="ru-RU" sz="2000" b="1" i="1" dirty="0" smtClean="0">
                          <a:latin typeface="Times New Roman" panose="02020603050405020304" pitchFamily="18" charset="0"/>
                          <a:cs typeface="Times New Roman" panose="02020603050405020304" pitchFamily="18" charset="0"/>
                        </a:rPr>
                        <a:t>3</a:t>
                      </a:r>
                      <a:endParaRPr lang="ru-RU" sz="2000" b="1" i="1" dirty="0">
                        <a:latin typeface="Times New Roman" panose="02020603050405020304" pitchFamily="18" charset="0"/>
                        <a:cs typeface="Times New Roman" panose="02020603050405020304" pitchFamily="18" charset="0"/>
                      </a:endParaRPr>
                    </a:p>
                  </a:txBody>
                  <a:tcPr>
                    <a:solidFill>
                      <a:srgbClr val="DDD2E0"/>
                    </a:solidFill>
                  </a:tcPr>
                </a:tc>
                <a:extLst>
                  <a:ext uri="{0D108BD9-81ED-4DB2-BD59-A6C34878D82A}">
                    <a16:rowId xmlns:a16="http://schemas.microsoft.com/office/drawing/2014/main" val="8456820"/>
                  </a:ext>
                </a:extLst>
              </a:tr>
              <a:tr h="814673">
                <a:tc>
                  <a:txBody>
                    <a:bodyPr/>
                    <a:lstStyle/>
                    <a:p>
                      <a:pPr algn="ctr"/>
                      <a:r>
                        <a:rPr lang="ru-RU" sz="2400" b="1" i="1" dirty="0" smtClean="0">
                          <a:latin typeface="Times New Roman" panose="02020603050405020304" pitchFamily="18" charset="0"/>
                          <a:cs typeface="Times New Roman" panose="02020603050405020304" pitchFamily="18" charset="0"/>
                        </a:rPr>
                        <a:t>Оригинальность проблемы</a:t>
                      </a:r>
                      <a:endParaRPr lang="ru-RU" sz="2400" b="1" i="1" dirty="0">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kumimoji="0" lang="ru-RU" sz="2400" b="0" i="1" u="none" strike="noStrike" kern="1200" cap="none" spc="0" normalizeH="0" baseline="0" noProof="0" dirty="0" smtClean="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Плохо </a:t>
                      </a:r>
                      <a:r>
                        <a:rPr lang="ru-RU"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изученная проблема</a:t>
                      </a:r>
                      <a:endParaRPr lang="ru-RU" sz="2400" i="1" dirty="0">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lang="ru-RU"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Хорошо изученная проблема</a:t>
                      </a:r>
                      <a:endParaRPr lang="ru-RU" sz="2400" i="1" dirty="0">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kumimoji="0" lang="ru-RU" sz="2400" b="0" i="1" u="none" strike="noStrike" kern="1200" cap="none" spc="0" normalizeH="0" baseline="0" noProof="0" dirty="0" smtClean="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Полностью </a:t>
                      </a:r>
                      <a:r>
                        <a:rPr lang="ru-RU"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изученная проблема</a:t>
                      </a:r>
                      <a:endParaRPr lang="ru-RU" sz="2400" i="1" dirty="0">
                        <a:latin typeface="Times New Roman" panose="02020603050405020304" pitchFamily="18" charset="0"/>
                        <a:cs typeface="Times New Roman" panose="02020603050405020304" pitchFamily="18" charset="0"/>
                      </a:endParaRPr>
                    </a:p>
                  </a:txBody>
                  <a:tcPr>
                    <a:solidFill>
                      <a:srgbClr val="EEE8F0"/>
                    </a:solidFill>
                  </a:tcPr>
                </a:tc>
                <a:extLst>
                  <a:ext uri="{0D108BD9-81ED-4DB2-BD59-A6C34878D82A}">
                    <a16:rowId xmlns:a16="http://schemas.microsoft.com/office/drawing/2014/main" val="2227621305"/>
                  </a:ext>
                </a:extLst>
              </a:tr>
              <a:tr h="2262982">
                <a:tc>
                  <a:txBody>
                    <a:bodyPr/>
                    <a:lstStyle/>
                    <a:p>
                      <a:pPr algn="ctr"/>
                      <a:r>
                        <a:rPr lang="ru-RU" sz="2400" b="1" i="1" kern="1200" dirty="0" smtClean="0">
                          <a:solidFill>
                            <a:schemeClr val="dk1"/>
                          </a:solidFill>
                          <a:effectLst/>
                          <a:latin typeface="Times New Roman" panose="02020603050405020304" pitchFamily="18" charset="0"/>
                          <a:ea typeface="+mn-ea"/>
                          <a:cs typeface="Times New Roman" panose="02020603050405020304" pitchFamily="18" charset="0"/>
                        </a:rPr>
                        <a:t>Соответствие содержания сформулированной теме, поставленной цели и задачам</a:t>
                      </a:r>
                      <a:endParaRPr lang="ru-RU" sz="2400" b="1" i="1" dirty="0">
                        <a:latin typeface="Times New Roman" panose="02020603050405020304" pitchFamily="18" charset="0"/>
                        <a:cs typeface="Times New Roman" panose="02020603050405020304" pitchFamily="18" charset="0"/>
                      </a:endParaRPr>
                    </a:p>
                  </a:txBody>
                  <a:tcPr>
                    <a:solidFill>
                      <a:srgbClr val="DDD2E0"/>
                    </a:solidFill>
                  </a:tcPr>
                </a:tc>
                <a:tc>
                  <a:txBody>
                    <a:bodyPr/>
                    <a:lstStyle/>
                    <a:p>
                      <a:pPr algn="ctr"/>
                      <a:r>
                        <a:rPr lang="ru-RU" sz="2400" i="1" kern="1200" dirty="0" smtClean="0">
                          <a:solidFill>
                            <a:schemeClr val="dk1"/>
                          </a:solidFill>
                          <a:effectLst/>
                          <a:latin typeface="Times New Roman" panose="02020603050405020304" pitchFamily="18" charset="0"/>
                          <a:ea typeface="+mn-ea"/>
                          <a:cs typeface="Times New Roman" panose="02020603050405020304" pitchFamily="18" charset="0"/>
                        </a:rPr>
                        <a:t>Совершенно отсутствует</a:t>
                      </a:r>
                      <a:endParaRPr lang="ru-RU" sz="2400" i="1" dirty="0">
                        <a:latin typeface="Times New Roman" panose="02020603050405020304" pitchFamily="18" charset="0"/>
                        <a:cs typeface="Times New Roman" panose="02020603050405020304" pitchFamily="18" charset="0"/>
                      </a:endParaRPr>
                    </a:p>
                  </a:txBody>
                  <a:tcPr>
                    <a:solidFill>
                      <a:srgbClr val="DDD2E0"/>
                    </a:solidFill>
                  </a:tcPr>
                </a:tc>
                <a:tc>
                  <a:txBody>
                    <a:bodyPr/>
                    <a:lstStyle/>
                    <a:p>
                      <a:pPr algn="ctr"/>
                      <a:r>
                        <a:rPr lang="ru-RU" sz="2400" i="1" kern="1200" dirty="0" smtClean="0">
                          <a:solidFill>
                            <a:schemeClr val="dk1"/>
                          </a:solidFill>
                          <a:effectLst/>
                          <a:latin typeface="Times New Roman" panose="02020603050405020304" pitchFamily="18" charset="0"/>
                          <a:ea typeface="+mn-ea"/>
                          <a:cs typeface="Times New Roman" panose="02020603050405020304" pitchFamily="18" charset="0"/>
                        </a:rPr>
                        <a:t>Частично отсутствует</a:t>
                      </a:r>
                      <a:endParaRPr lang="ru-RU" sz="2400" i="1" dirty="0">
                        <a:latin typeface="Times New Roman" panose="02020603050405020304" pitchFamily="18" charset="0"/>
                        <a:cs typeface="Times New Roman" panose="02020603050405020304" pitchFamily="18" charset="0"/>
                      </a:endParaRPr>
                    </a:p>
                  </a:txBody>
                  <a:tcPr>
                    <a:solidFill>
                      <a:srgbClr val="DDD2E0"/>
                    </a:solidFill>
                  </a:tcPr>
                </a:tc>
                <a:tc>
                  <a:txBody>
                    <a:bodyPr/>
                    <a:lstStyle/>
                    <a:p>
                      <a:pPr algn="ctr"/>
                      <a:r>
                        <a:rPr lang="ru-RU" sz="2400" i="1" kern="1200" dirty="0" smtClean="0">
                          <a:solidFill>
                            <a:schemeClr val="dk1"/>
                          </a:solidFill>
                          <a:effectLst/>
                          <a:latin typeface="Times New Roman" panose="02020603050405020304" pitchFamily="18" charset="0"/>
                          <a:ea typeface="+mn-ea"/>
                          <a:cs typeface="Times New Roman" panose="02020603050405020304" pitchFamily="18" charset="0"/>
                        </a:rPr>
                        <a:t>Полностью соответствует</a:t>
                      </a:r>
                      <a:endParaRPr lang="ru-RU" sz="2400" i="1" dirty="0">
                        <a:latin typeface="Times New Roman" panose="02020603050405020304" pitchFamily="18" charset="0"/>
                        <a:cs typeface="Times New Roman" panose="02020603050405020304" pitchFamily="18" charset="0"/>
                      </a:endParaRPr>
                    </a:p>
                  </a:txBody>
                  <a:tcPr>
                    <a:solidFill>
                      <a:srgbClr val="DDD2E0"/>
                    </a:solidFill>
                  </a:tcPr>
                </a:tc>
                <a:extLst>
                  <a:ext uri="{0D108BD9-81ED-4DB2-BD59-A6C34878D82A}">
                    <a16:rowId xmlns:a16="http://schemas.microsoft.com/office/drawing/2014/main" val="1140206221"/>
                  </a:ext>
                </a:extLst>
              </a:tr>
              <a:tr h="1538827">
                <a:tc>
                  <a:txBody>
                    <a:bodyPr/>
                    <a:lstStyle/>
                    <a:p>
                      <a:pPr algn="ctr"/>
                      <a:r>
                        <a:rPr lang="ru-RU" sz="2400" b="1" i="1" kern="1200" dirty="0" smtClean="0">
                          <a:solidFill>
                            <a:schemeClr val="dk1"/>
                          </a:solidFill>
                          <a:effectLst/>
                          <a:latin typeface="Times New Roman" panose="02020603050405020304" pitchFamily="18" charset="0"/>
                          <a:ea typeface="+mn-ea"/>
                          <a:cs typeface="Times New Roman" panose="02020603050405020304" pitchFamily="18" charset="0"/>
                        </a:rPr>
                        <a:t>Наличие литературного обзора, его качество</a:t>
                      </a:r>
                      <a:endParaRPr lang="ru-RU" sz="2400" b="1" i="1" dirty="0">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lang="ru-RU" sz="2400" i="1" dirty="0" smtClean="0">
                          <a:latin typeface="Times New Roman" panose="02020603050405020304" pitchFamily="18" charset="0"/>
                          <a:cs typeface="Times New Roman" panose="02020603050405020304" pitchFamily="18" charset="0"/>
                        </a:rPr>
                        <a:t>Отсутствует</a:t>
                      </a:r>
                      <a:endParaRPr lang="ru-RU" sz="2400" i="1" dirty="0">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lang="ru-RU"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Удовлетворительный</a:t>
                      </a:r>
                      <a:endParaRPr lang="ru-RU" sz="2400" i="1" dirty="0">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lang="ru-RU"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Хороший</a:t>
                      </a:r>
                      <a:endParaRPr lang="ru-RU" sz="2400" i="1" dirty="0">
                        <a:latin typeface="Times New Roman" panose="02020603050405020304" pitchFamily="18" charset="0"/>
                        <a:cs typeface="Times New Roman" panose="02020603050405020304" pitchFamily="18" charset="0"/>
                      </a:endParaRPr>
                    </a:p>
                  </a:txBody>
                  <a:tcPr>
                    <a:solidFill>
                      <a:srgbClr val="EEE8F0"/>
                    </a:solidFill>
                  </a:tcPr>
                </a:tc>
                <a:extLst>
                  <a:ext uri="{0D108BD9-81ED-4DB2-BD59-A6C34878D82A}">
                    <a16:rowId xmlns:a16="http://schemas.microsoft.com/office/drawing/2014/main" val="1048508512"/>
                  </a:ext>
                </a:extLst>
              </a:tr>
            </a:tbl>
          </a:graphicData>
        </a:graphic>
      </p:graphicFrame>
      <p:sp>
        <p:nvSpPr>
          <p:cNvPr id="6" name="TextBox 5"/>
          <p:cNvSpPr txBox="1"/>
          <p:nvPr/>
        </p:nvSpPr>
        <p:spPr>
          <a:xfrm>
            <a:off x="2586039" y="671512"/>
            <a:ext cx="7486650" cy="487506"/>
          </a:xfrm>
          <a:prstGeom prst="rect">
            <a:avLst/>
          </a:prstGeom>
          <a:noFill/>
        </p:spPr>
        <p:txBody>
          <a:bodyPr wrap="square" rtlCol="0">
            <a:spAutoFit/>
          </a:bodyPr>
          <a:lstStyle/>
          <a:p>
            <a:pPr algn="ctr" fontAlgn="base">
              <a:lnSpc>
                <a:spcPct val="107000"/>
              </a:lnSpc>
              <a:spcAft>
                <a:spcPts val="0"/>
              </a:spcAft>
            </a:pPr>
            <a:r>
              <a:rPr lang="ru-RU" sz="24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Таблица 1.</a:t>
            </a:r>
            <a:r>
              <a:rPr lang="ru-RU" sz="24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Критерии оценки качества работы</a:t>
            </a:r>
            <a:endParaRPr lang="ru-RU" sz="2400" i="1"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754550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51164" cy="6858000"/>
          </a:xfrm>
          <a:prstGeom prst="rect">
            <a:avLst/>
          </a:prstGeom>
          <a:solidFill>
            <a:srgbClr val="8C6A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4" name="Таблица 3"/>
          <p:cNvGraphicFramePr>
            <a:graphicFrameLocks noGrp="1"/>
          </p:cNvGraphicFramePr>
          <p:nvPr>
            <p:extLst>
              <p:ext uri="{D42A27DB-BD31-4B8C-83A1-F6EECF244321}">
                <p14:modId xmlns:p14="http://schemas.microsoft.com/office/powerpoint/2010/main" val="698731455"/>
              </p:ext>
            </p:extLst>
          </p:nvPr>
        </p:nvGraphicFramePr>
        <p:xfrm>
          <a:off x="757240" y="114300"/>
          <a:ext cx="11244261" cy="6690652"/>
        </p:xfrm>
        <a:graphic>
          <a:graphicData uri="http://schemas.openxmlformats.org/drawingml/2006/table">
            <a:tbl>
              <a:tblPr firstRow="1" bandRow="1">
                <a:tableStyleId>{5C22544A-7EE6-4342-B048-85BDC9FD1C3A}</a:tableStyleId>
              </a:tblPr>
              <a:tblGrid>
                <a:gridCol w="2914648">
                  <a:extLst>
                    <a:ext uri="{9D8B030D-6E8A-4147-A177-3AD203B41FA5}">
                      <a16:colId xmlns:a16="http://schemas.microsoft.com/office/drawing/2014/main" val="1497658492"/>
                    </a:ext>
                  </a:extLst>
                </a:gridCol>
                <a:gridCol w="2707483">
                  <a:extLst>
                    <a:ext uri="{9D8B030D-6E8A-4147-A177-3AD203B41FA5}">
                      <a16:colId xmlns:a16="http://schemas.microsoft.com/office/drawing/2014/main" val="2961302804"/>
                    </a:ext>
                  </a:extLst>
                </a:gridCol>
                <a:gridCol w="2811065">
                  <a:extLst>
                    <a:ext uri="{9D8B030D-6E8A-4147-A177-3AD203B41FA5}">
                      <a16:colId xmlns:a16="http://schemas.microsoft.com/office/drawing/2014/main" val="668093639"/>
                    </a:ext>
                  </a:extLst>
                </a:gridCol>
                <a:gridCol w="2811065">
                  <a:extLst>
                    <a:ext uri="{9D8B030D-6E8A-4147-A177-3AD203B41FA5}">
                      <a16:colId xmlns:a16="http://schemas.microsoft.com/office/drawing/2014/main" val="2720204794"/>
                    </a:ext>
                  </a:extLst>
                </a:gridCol>
              </a:tblGrid>
              <a:tr h="2286000">
                <a:tc>
                  <a:txBody>
                    <a:bodyPr/>
                    <a:lstStyle/>
                    <a:p>
                      <a:pPr algn="ctr"/>
                      <a:r>
                        <a:rPr lang="ru-RU"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Научная аргументированность работы, корректность методик исследования</a:t>
                      </a:r>
                      <a:endParaRPr lang="ru-RU" sz="2400" i="1" dirty="0">
                        <a:latin typeface="Times New Roman" panose="02020603050405020304" pitchFamily="18" charset="0"/>
                        <a:cs typeface="Times New Roman" panose="02020603050405020304" pitchFamily="18" charset="0"/>
                      </a:endParaRPr>
                    </a:p>
                  </a:txBody>
                  <a:tcPr>
                    <a:solidFill>
                      <a:srgbClr val="DDD2E0"/>
                    </a:solidFill>
                  </a:tcPr>
                </a:tc>
                <a:tc>
                  <a:txBody>
                    <a:bodyPr/>
                    <a:lstStyle/>
                    <a:p>
                      <a:pPr algn="ctr"/>
                      <a:r>
                        <a:rPr lang="ru-RU" sz="2400" b="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Все методики некорректны и/или работа лишена научной аргументации</a:t>
                      </a:r>
                      <a:endParaRPr lang="ru-RU" sz="2400" b="0" i="1" dirty="0">
                        <a:latin typeface="Times New Roman" panose="02020603050405020304" pitchFamily="18" charset="0"/>
                        <a:cs typeface="Times New Roman" panose="02020603050405020304" pitchFamily="18" charset="0"/>
                      </a:endParaRPr>
                    </a:p>
                  </a:txBody>
                  <a:tcPr>
                    <a:solidFill>
                      <a:srgbClr val="DDD2E0"/>
                    </a:solidFill>
                  </a:tcPr>
                </a:tc>
                <a:tc>
                  <a:txBody>
                    <a:bodyPr/>
                    <a:lstStyle/>
                    <a:p>
                      <a:pPr algn="ctr"/>
                      <a:r>
                        <a:rPr lang="ru-RU" sz="2400" b="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Частичная аргументированность работы и /или корректность методик</a:t>
                      </a:r>
                      <a:endParaRPr lang="ru-RU" sz="2400" b="0" i="1" dirty="0">
                        <a:latin typeface="Times New Roman" panose="02020603050405020304" pitchFamily="18" charset="0"/>
                        <a:cs typeface="Times New Roman" panose="02020603050405020304" pitchFamily="18" charset="0"/>
                      </a:endParaRPr>
                    </a:p>
                  </a:txBody>
                  <a:tcPr>
                    <a:solidFill>
                      <a:srgbClr val="DDD2E0"/>
                    </a:solidFill>
                  </a:tcPr>
                </a:tc>
                <a:tc>
                  <a:txBody>
                    <a:bodyPr/>
                    <a:lstStyle/>
                    <a:p>
                      <a:pPr algn="ctr"/>
                      <a:r>
                        <a:rPr lang="ru-RU" sz="2400" b="0" i="1" kern="1200" dirty="0" smtClean="0">
                          <a:solidFill>
                            <a:schemeClr val="tx1"/>
                          </a:solidFill>
                          <a:effectLst/>
                          <a:latin typeface="Times New Roman" panose="02020603050405020304" pitchFamily="18" charset="0"/>
                          <a:ea typeface="+mn-ea"/>
                          <a:cs typeface="Times New Roman" panose="02020603050405020304" pitchFamily="18" charset="0"/>
                        </a:rPr>
                        <a:t>Работа аргументирована, все методики корректны</a:t>
                      </a:r>
                      <a:endParaRPr lang="ru-RU" sz="2400" b="0" i="1" dirty="0">
                        <a:solidFill>
                          <a:schemeClr val="tx1"/>
                        </a:solidFill>
                        <a:latin typeface="Times New Roman" panose="02020603050405020304" pitchFamily="18" charset="0"/>
                        <a:cs typeface="Times New Roman" panose="02020603050405020304" pitchFamily="18" charset="0"/>
                      </a:endParaRPr>
                    </a:p>
                  </a:txBody>
                  <a:tcPr>
                    <a:solidFill>
                      <a:srgbClr val="DDD2E0"/>
                    </a:solidFill>
                  </a:tcPr>
                </a:tc>
                <a:extLst>
                  <a:ext uri="{0D108BD9-81ED-4DB2-BD59-A6C34878D82A}">
                    <a16:rowId xmlns:a16="http://schemas.microsoft.com/office/drawing/2014/main" val="8456820"/>
                  </a:ext>
                </a:extLst>
              </a:tr>
              <a:tr h="778073">
                <a:tc>
                  <a:txBody>
                    <a:bodyPr/>
                    <a:lstStyle/>
                    <a:p>
                      <a:pPr algn="ctr"/>
                      <a:r>
                        <a:rPr lang="ru-RU" sz="2400" b="1"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Оригинальность решения проблемы</a:t>
                      </a:r>
                      <a:endParaRPr lang="ru-RU" sz="2400" b="1" i="1" dirty="0">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lang="ru-RU"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Известное решение</a:t>
                      </a:r>
                      <a:endParaRPr lang="ru-RU" sz="2400" i="1" dirty="0">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lang="ru-RU"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Частично новое решение</a:t>
                      </a:r>
                      <a:endParaRPr lang="ru-RU" sz="2400" i="1" dirty="0">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lang="ru-RU"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Новое решение</a:t>
                      </a:r>
                      <a:endParaRPr lang="ru-RU" sz="2400" i="1" dirty="0">
                        <a:latin typeface="Times New Roman" panose="02020603050405020304" pitchFamily="18" charset="0"/>
                        <a:cs typeface="Times New Roman" panose="02020603050405020304" pitchFamily="18" charset="0"/>
                      </a:endParaRPr>
                    </a:p>
                  </a:txBody>
                  <a:tcPr>
                    <a:solidFill>
                      <a:srgbClr val="EEE8F0"/>
                    </a:solidFill>
                  </a:tcPr>
                </a:tc>
                <a:extLst>
                  <a:ext uri="{0D108BD9-81ED-4DB2-BD59-A6C34878D82A}">
                    <a16:rowId xmlns:a16="http://schemas.microsoft.com/office/drawing/2014/main" val="2227621305"/>
                  </a:ext>
                </a:extLst>
              </a:tr>
              <a:tr h="783788">
                <a:tc>
                  <a:txBody>
                    <a:bodyPr/>
                    <a:lstStyle/>
                    <a:p>
                      <a:pPr algn="ctr"/>
                      <a:r>
                        <a:rPr lang="ru-RU" sz="2400" b="1" i="1" dirty="0" smtClean="0">
                          <a:latin typeface="Times New Roman" panose="02020603050405020304" pitchFamily="18" charset="0"/>
                          <a:cs typeface="Times New Roman" panose="02020603050405020304" pitchFamily="18" charset="0"/>
                        </a:rPr>
                        <a:t>Логичность работы</a:t>
                      </a:r>
                      <a:endParaRPr lang="ru-RU" sz="2400" b="1" i="1" dirty="0">
                        <a:latin typeface="Times New Roman" panose="02020603050405020304" pitchFamily="18" charset="0"/>
                        <a:cs typeface="Times New Roman" panose="02020603050405020304" pitchFamily="18" charset="0"/>
                      </a:endParaRPr>
                    </a:p>
                  </a:txBody>
                  <a:tcPr>
                    <a:solidFill>
                      <a:srgbClr val="DDD2E0"/>
                    </a:solidFill>
                  </a:tcPr>
                </a:tc>
                <a:tc>
                  <a:txBody>
                    <a:bodyPr/>
                    <a:lstStyle/>
                    <a:p>
                      <a:pPr algn="ctr"/>
                      <a:r>
                        <a:rPr lang="ru-RU" sz="2400" i="1" dirty="0" smtClean="0">
                          <a:latin typeface="Times New Roman" panose="02020603050405020304" pitchFamily="18" charset="0"/>
                          <a:cs typeface="Times New Roman" panose="02020603050405020304" pitchFamily="18" charset="0"/>
                        </a:rPr>
                        <a:t>Отсутствует</a:t>
                      </a:r>
                      <a:endParaRPr lang="ru-RU" sz="2400" i="1" dirty="0">
                        <a:latin typeface="Times New Roman" panose="02020603050405020304" pitchFamily="18" charset="0"/>
                        <a:cs typeface="Times New Roman" panose="02020603050405020304" pitchFamily="18" charset="0"/>
                      </a:endParaRPr>
                    </a:p>
                  </a:txBody>
                  <a:tcPr>
                    <a:solidFill>
                      <a:srgbClr val="DDD2E0"/>
                    </a:solidFill>
                  </a:tcPr>
                </a:tc>
                <a:tc>
                  <a:txBody>
                    <a:bodyPr/>
                    <a:lstStyle/>
                    <a:p>
                      <a:pPr algn="ctr"/>
                      <a:r>
                        <a:rPr lang="ru-RU" sz="2400" i="1" dirty="0" smtClean="0">
                          <a:latin typeface="Times New Roman" panose="02020603050405020304" pitchFamily="18" charset="0"/>
                          <a:cs typeface="Times New Roman" panose="02020603050405020304" pitchFamily="18" charset="0"/>
                        </a:rPr>
                        <a:t>Удовлетворительная</a:t>
                      </a:r>
                      <a:endParaRPr lang="ru-RU" sz="2400" i="1" dirty="0">
                        <a:latin typeface="Times New Roman" panose="02020603050405020304" pitchFamily="18" charset="0"/>
                        <a:cs typeface="Times New Roman" panose="02020603050405020304" pitchFamily="18" charset="0"/>
                      </a:endParaRPr>
                    </a:p>
                  </a:txBody>
                  <a:tcPr>
                    <a:solidFill>
                      <a:srgbClr val="DDD2E0"/>
                    </a:solidFill>
                  </a:tcPr>
                </a:tc>
                <a:tc>
                  <a:txBody>
                    <a:bodyPr/>
                    <a:lstStyle/>
                    <a:p>
                      <a:pPr algn="ctr"/>
                      <a:r>
                        <a:rPr lang="ru-RU" sz="2400" i="1" dirty="0" smtClean="0">
                          <a:latin typeface="Times New Roman" panose="02020603050405020304" pitchFamily="18" charset="0"/>
                          <a:cs typeface="Times New Roman" panose="02020603050405020304" pitchFamily="18" charset="0"/>
                        </a:rPr>
                        <a:t>Хорошая</a:t>
                      </a:r>
                      <a:endParaRPr lang="ru-RU" sz="2400" i="1" dirty="0">
                        <a:latin typeface="Times New Roman" panose="02020603050405020304" pitchFamily="18" charset="0"/>
                        <a:cs typeface="Times New Roman" panose="02020603050405020304" pitchFamily="18" charset="0"/>
                      </a:endParaRPr>
                    </a:p>
                  </a:txBody>
                  <a:tcPr>
                    <a:solidFill>
                      <a:srgbClr val="DDD2E0"/>
                    </a:solidFill>
                  </a:tcPr>
                </a:tc>
                <a:extLst>
                  <a:ext uri="{0D108BD9-81ED-4DB2-BD59-A6C34878D82A}">
                    <a16:rowId xmlns:a16="http://schemas.microsoft.com/office/drawing/2014/main" val="1140206221"/>
                  </a:ext>
                </a:extLst>
              </a:tr>
              <a:tr h="1461015">
                <a:tc>
                  <a:txBody>
                    <a:bodyPr/>
                    <a:lstStyle/>
                    <a:p>
                      <a:pPr algn="ctr"/>
                      <a:r>
                        <a:rPr lang="ru-RU" sz="2400" b="1" i="1" dirty="0" smtClean="0">
                          <a:latin typeface="Times New Roman" panose="02020603050405020304" pitchFamily="18" charset="0"/>
                          <a:cs typeface="Times New Roman" panose="02020603050405020304" pitchFamily="18" charset="0"/>
                        </a:rPr>
                        <a:t>Соответствие работы формальным критериям</a:t>
                      </a:r>
                      <a:endParaRPr lang="ru-RU" sz="2400" b="1" i="1" dirty="0">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lang="ru-RU" sz="2400" i="1" dirty="0" smtClean="0">
                          <a:latin typeface="Times New Roman" panose="02020603050405020304" pitchFamily="18" charset="0"/>
                          <a:cs typeface="Times New Roman" panose="02020603050405020304" pitchFamily="18" charset="0"/>
                        </a:rPr>
                        <a:t>Не соответствует</a:t>
                      </a:r>
                      <a:endParaRPr lang="ru-RU" sz="2400" i="1" dirty="0">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lang="ru-RU" sz="2400" i="1" dirty="0" smtClean="0">
                          <a:latin typeface="Times New Roman" panose="02020603050405020304" pitchFamily="18" charset="0"/>
                          <a:cs typeface="Times New Roman" panose="02020603050405020304" pitchFamily="18" charset="0"/>
                        </a:rPr>
                        <a:t>Частично соответствует</a:t>
                      </a:r>
                      <a:endParaRPr lang="ru-RU" sz="2400" i="1" dirty="0">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lang="ru-RU" sz="2400" i="1" dirty="0" smtClean="0">
                          <a:latin typeface="Times New Roman" panose="02020603050405020304" pitchFamily="18" charset="0"/>
                          <a:cs typeface="Times New Roman" panose="02020603050405020304" pitchFamily="18" charset="0"/>
                        </a:rPr>
                        <a:t>В основном соответствует</a:t>
                      </a:r>
                      <a:endParaRPr lang="ru-RU" sz="2400" i="1" dirty="0">
                        <a:latin typeface="Times New Roman" panose="02020603050405020304" pitchFamily="18" charset="0"/>
                        <a:cs typeface="Times New Roman" panose="02020603050405020304" pitchFamily="18" charset="0"/>
                      </a:endParaRPr>
                    </a:p>
                  </a:txBody>
                  <a:tcPr>
                    <a:solidFill>
                      <a:srgbClr val="EEE8F0"/>
                    </a:solidFill>
                  </a:tcPr>
                </a:tc>
                <a:extLst>
                  <a:ext uri="{0D108BD9-81ED-4DB2-BD59-A6C34878D82A}">
                    <a16:rowId xmlns:a16="http://schemas.microsoft.com/office/drawing/2014/main" val="1048508512"/>
                  </a:ext>
                </a:extLst>
              </a:tr>
              <a:tr h="1204252">
                <a:tc>
                  <a:txBody>
                    <a:bodyPr/>
                    <a:lstStyle/>
                    <a:p>
                      <a:pPr algn="ctr"/>
                      <a:r>
                        <a:rPr lang="ru-RU" sz="2400" b="1" i="1" dirty="0" smtClean="0">
                          <a:latin typeface="Times New Roman" panose="02020603050405020304" pitchFamily="18" charset="0"/>
                          <a:cs typeface="Times New Roman" panose="02020603050405020304" pitchFamily="18" charset="0"/>
                        </a:rPr>
                        <a:t>Уровень выполнения работы</a:t>
                      </a:r>
                      <a:endParaRPr lang="ru-RU" sz="2400" b="1" i="1" dirty="0">
                        <a:latin typeface="Times New Roman" panose="02020603050405020304" pitchFamily="18" charset="0"/>
                        <a:cs typeface="Times New Roman" panose="02020603050405020304" pitchFamily="18" charset="0"/>
                      </a:endParaRPr>
                    </a:p>
                  </a:txBody>
                  <a:tcPr>
                    <a:solidFill>
                      <a:srgbClr val="DDD2E0"/>
                    </a:solidFill>
                  </a:tcPr>
                </a:tc>
                <a:tc>
                  <a:txBody>
                    <a:bodyPr/>
                    <a:lstStyle/>
                    <a:p>
                      <a:pPr algn="ctr"/>
                      <a:r>
                        <a:rPr lang="ru-RU" sz="2400" i="1" dirty="0" smtClean="0">
                          <a:latin typeface="Times New Roman" panose="02020603050405020304" pitchFamily="18" charset="0"/>
                          <a:cs typeface="Times New Roman" panose="02020603050405020304" pitchFamily="18" charset="0"/>
                        </a:rPr>
                        <a:t>Выводы не соответствуют результатам</a:t>
                      </a:r>
                      <a:endParaRPr lang="ru-RU" sz="2400" i="1" dirty="0">
                        <a:latin typeface="Times New Roman" panose="02020603050405020304" pitchFamily="18" charset="0"/>
                        <a:cs typeface="Times New Roman" panose="02020603050405020304" pitchFamily="18" charset="0"/>
                      </a:endParaRPr>
                    </a:p>
                  </a:txBody>
                  <a:tcPr>
                    <a:solidFill>
                      <a:srgbClr val="DDD2E0"/>
                    </a:solidFill>
                  </a:tcPr>
                </a:tc>
                <a:tc>
                  <a:txBody>
                    <a:bodyPr/>
                    <a:lstStyle/>
                    <a:p>
                      <a:pPr algn="ctr"/>
                      <a:r>
                        <a:rPr lang="ru-RU" sz="2400" i="1" dirty="0" smtClean="0">
                          <a:latin typeface="Times New Roman" panose="02020603050405020304" pitchFamily="18" charset="0"/>
                          <a:cs typeface="Times New Roman" panose="02020603050405020304" pitchFamily="18" charset="0"/>
                        </a:rPr>
                        <a:t>Выводы частично соответствуют результатам</a:t>
                      </a:r>
                      <a:endParaRPr lang="ru-RU" sz="2400" i="1" dirty="0">
                        <a:latin typeface="Times New Roman" panose="02020603050405020304" pitchFamily="18" charset="0"/>
                        <a:cs typeface="Times New Roman" panose="02020603050405020304" pitchFamily="18" charset="0"/>
                      </a:endParaRPr>
                    </a:p>
                  </a:txBody>
                  <a:tcPr>
                    <a:solidFill>
                      <a:srgbClr val="DDD2E0"/>
                    </a:solidFill>
                  </a:tcPr>
                </a:tc>
                <a:tc>
                  <a:txBody>
                    <a:bodyPr/>
                    <a:lstStyle/>
                    <a:p>
                      <a:pPr algn="ctr"/>
                      <a:r>
                        <a:rPr lang="ru-RU" sz="2400" i="1" dirty="0" smtClean="0">
                          <a:latin typeface="Times New Roman" panose="02020603050405020304" pitchFamily="18" charset="0"/>
                          <a:cs typeface="Times New Roman" panose="02020603050405020304" pitchFamily="18" charset="0"/>
                        </a:rPr>
                        <a:t>Все выводы соответствуют результатам</a:t>
                      </a:r>
                      <a:endParaRPr lang="ru-RU" sz="2400" i="1" dirty="0">
                        <a:latin typeface="Times New Roman" panose="02020603050405020304" pitchFamily="18" charset="0"/>
                        <a:cs typeface="Times New Roman" panose="02020603050405020304" pitchFamily="18" charset="0"/>
                      </a:endParaRPr>
                    </a:p>
                  </a:txBody>
                  <a:tcPr>
                    <a:solidFill>
                      <a:srgbClr val="DDD2E0"/>
                    </a:solidFill>
                  </a:tcPr>
                </a:tc>
                <a:extLst>
                  <a:ext uri="{0D108BD9-81ED-4DB2-BD59-A6C34878D82A}">
                    <a16:rowId xmlns:a16="http://schemas.microsoft.com/office/drawing/2014/main" val="2477261103"/>
                  </a:ext>
                </a:extLst>
              </a:tr>
            </a:tbl>
          </a:graphicData>
        </a:graphic>
      </p:graphicFrame>
    </p:spTree>
    <p:extLst>
      <p:ext uri="{BB962C8B-B14F-4D97-AF65-F5344CB8AC3E}">
        <p14:creationId xmlns:p14="http://schemas.microsoft.com/office/powerpoint/2010/main" val="2235939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51164" cy="6858000"/>
          </a:xfrm>
          <a:prstGeom prst="rect">
            <a:avLst/>
          </a:prstGeom>
          <a:solidFill>
            <a:srgbClr val="8C6A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3" name="Таблица 2"/>
          <p:cNvGraphicFramePr>
            <a:graphicFrameLocks noGrp="1"/>
          </p:cNvGraphicFramePr>
          <p:nvPr>
            <p:extLst>
              <p:ext uri="{D42A27DB-BD31-4B8C-83A1-F6EECF244321}">
                <p14:modId xmlns:p14="http://schemas.microsoft.com/office/powerpoint/2010/main" val="3777836933"/>
              </p:ext>
            </p:extLst>
          </p:nvPr>
        </p:nvGraphicFramePr>
        <p:xfrm>
          <a:off x="814388" y="971737"/>
          <a:ext cx="11201400" cy="5672752"/>
        </p:xfrm>
        <a:graphic>
          <a:graphicData uri="http://schemas.openxmlformats.org/drawingml/2006/table">
            <a:tbl>
              <a:tblPr firstRow="1" bandRow="1">
                <a:tableStyleId>{5C22544A-7EE6-4342-B048-85BDC9FD1C3A}</a:tableStyleId>
              </a:tblPr>
              <a:tblGrid>
                <a:gridCol w="2800350">
                  <a:extLst>
                    <a:ext uri="{9D8B030D-6E8A-4147-A177-3AD203B41FA5}">
                      <a16:colId xmlns:a16="http://schemas.microsoft.com/office/drawing/2014/main" val="265986539"/>
                    </a:ext>
                  </a:extLst>
                </a:gridCol>
                <a:gridCol w="2800350">
                  <a:extLst>
                    <a:ext uri="{9D8B030D-6E8A-4147-A177-3AD203B41FA5}">
                      <a16:colId xmlns:a16="http://schemas.microsoft.com/office/drawing/2014/main" val="992659694"/>
                    </a:ext>
                  </a:extLst>
                </a:gridCol>
                <a:gridCol w="2800350">
                  <a:extLst>
                    <a:ext uri="{9D8B030D-6E8A-4147-A177-3AD203B41FA5}">
                      <a16:colId xmlns:a16="http://schemas.microsoft.com/office/drawing/2014/main" val="1469184479"/>
                    </a:ext>
                  </a:extLst>
                </a:gridCol>
                <a:gridCol w="2800350">
                  <a:extLst>
                    <a:ext uri="{9D8B030D-6E8A-4147-A177-3AD203B41FA5}">
                      <a16:colId xmlns:a16="http://schemas.microsoft.com/office/drawing/2014/main" val="999720067"/>
                    </a:ext>
                  </a:extLst>
                </a:gridCol>
              </a:tblGrid>
              <a:tr h="757439">
                <a:tc>
                  <a:txBody>
                    <a:bodyPr/>
                    <a:lstStyle/>
                    <a:p>
                      <a:pPr algn="ctr"/>
                      <a:r>
                        <a:rPr lang="ru-RU" sz="2400" i="1" dirty="0" smtClean="0">
                          <a:solidFill>
                            <a:schemeClr val="tx1"/>
                          </a:solidFill>
                          <a:latin typeface="Times New Roman" panose="02020603050405020304" pitchFamily="18" charset="0"/>
                          <a:cs typeface="Times New Roman" panose="02020603050405020304" pitchFamily="18" charset="0"/>
                        </a:rPr>
                        <a:t>Логичность выступления</a:t>
                      </a:r>
                      <a:endParaRPr lang="ru-RU" sz="2400" i="1" dirty="0">
                        <a:solidFill>
                          <a:schemeClr val="tx1"/>
                        </a:solidFill>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lang="ru-RU" sz="2400" b="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Удовлетворительная /отсутствует </a:t>
                      </a:r>
                      <a:endParaRPr lang="ru-RU" sz="2400" b="0" i="1" dirty="0">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lang="ru-RU" sz="2400" b="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Хорошая</a:t>
                      </a:r>
                      <a:endParaRPr lang="ru-RU" sz="2400" b="0" i="1" dirty="0">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lang="ru-RU" sz="2400" b="0" i="1" dirty="0" smtClean="0">
                          <a:solidFill>
                            <a:schemeClr val="tx1"/>
                          </a:solidFill>
                          <a:latin typeface="Times New Roman" panose="02020603050405020304" pitchFamily="18" charset="0"/>
                          <a:cs typeface="Times New Roman" panose="02020603050405020304" pitchFamily="18" charset="0"/>
                        </a:rPr>
                        <a:t>Отличная</a:t>
                      </a:r>
                      <a:endParaRPr lang="ru-RU" sz="2400" b="0" i="1" dirty="0">
                        <a:solidFill>
                          <a:schemeClr val="tx1"/>
                        </a:solidFill>
                        <a:latin typeface="Times New Roman" panose="02020603050405020304" pitchFamily="18" charset="0"/>
                        <a:cs typeface="Times New Roman" panose="02020603050405020304" pitchFamily="18" charset="0"/>
                      </a:endParaRPr>
                    </a:p>
                  </a:txBody>
                  <a:tcPr>
                    <a:solidFill>
                      <a:srgbClr val="EEE8F0"/>
                    </a:solidFill>
                  </a:tcPr>
                </a:tc>
                <a:extLst>
                  <a:ext uri="{0D108BD9-81ED-4DB2-BD59-A6C34878D82A}">
                    <a16:rowId xmlns:a16="http://schemas.microsoft.com/office/drawing/2014/main" val="164803269"/>
                  </a:ext>
                </a:extLst>
              </a:tr>
              <a:tr h="1009918">
                <a:tc>
                  <a:txBody>
                    <a:bodyPr/>
                    <a:lstStyle/>
                    <a:p>
                      <a:pPr algn="ctr"/>
                      <a:r>
                        <a:rPr lang="ru-RU" sz="2400" b="1" i="1" dirty="0" smtClean="0">
                          <a:latin typeface="Times New Roman" panose="02020603050405020304" pitchFamily="18" charset="0"/>
                          <a:cs typeface="Times New Roman" panose="02020603050405020304" pitchFamily="18" charset="0"/>
                        </a:rPr>
                        <a:t>Убедительность выступления</a:t>
                      </a:r>
                      <a:endParaRPr lang="ru-RU" sz="2400" b="1" i="1" dirty="0">
                        <a:latin typeface="Times New Roman" panose="02020603050405020304" pitchFamily="18" charset="0"/>
                        <a:cs typeface="Times New Roman" panose="02020603050405020304" pitchFamily="18" charset="0"/>
                      </a:endParaRPr>
                    </a:p>
                  </a:txBody>
                  <a:tcPr>
                    <a:solidFill>
                      <a:srgbClr val="DDD2E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0" i="1" u="none" strike="noStrike" kern="1200" cap="none" spc="0" normalizeH="0" baseline="0" noProof="0" dirty="0" smtClean="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Удовлетворительная /отсутствует </a:t>
                      </a:r>
                      <a:endParaRPr kumimoji="0" lang="ru-RU" sz="2400" b="0" i="1" u="none" strike="noStrike" kern="120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endParaRPr>
                    </a:p>
                    <a:p>
                      <a:endParaRPr lang="ru-RU" dirty="0"/>
                    </a:p>
                  </a:txBody>
                  <a:tcPr>
                    <a:solidFill>
                      <a:srgbClr val="DDD2E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0" i="1" u="none" strike="noStrike" kern="1200" cap="none" spc="0" normalizeH="0" baseline="0" noProof="0" dirty="0" smtClean="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Хорошая</a:t>
                      </a:r>
                      <a:endParaRPr kumimoji="0" lang="ru-RU" sz="2400" b="0" i="1" u="none" strike="noStrike" kern="120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endParaRPr>
                    </a:p>
                  </a:txBody>
                  <a:tcPr>
                    <a:solidFill>
                      <a:srgbClr val="DDD2E0"/>
                    </a:solidFill>
                  </a:tcPr>
                </a:tc>
                <a:tc>
                  <a:txBody>
                    <a:bodyPr/>
                    <a:lstStyle/>
                    <a:p>
                      <a:pPr algn="ctr"/>
                      <a:r>
                        <a:rPr lang="ru-RU" sz="2400" i="1" dirty="0" smtClean="0">
                          <a:latin typeface="Times New Roman" panose="02020603050405020304" pitchFamily="18" charset="0"/>
                          <a:cs typeface="Times New Roman" panose="02020603050405020304" pitchFamily="18" charset="0"/>
                        </a:rPr>
                        <a:t>Отличная</a:t>
                      </a:r>
                    </a:p>
                    <a:p>
                      <a:pPr algn="ctr"/>
                      <a:endParaRPr lang="ru-RU" sz="2400" i="1" dirty="0">
                        <a:latin typeface="Times New Roman" panose="02020603050405020304" pitchFamily="18" charset="0"/>
                        <a:cs typeface="Times New Roman" panose="02020603050405020304" pitchFamily="18" charset="0"/>
                      </a:endParaRPr>
                    </a:p>
                  </a:txBody>
                  <a:tcPr>
                    <a:solidFill>
                      <a:srgbClr val="DDD2E0"/>
                    </a:solidFill>
                  </a:tcPr>
                </a:tc>
                <a:extLst>
                  <a:ext uri="{0D108BD9-81ED-4DB2-BD59-A6C34878D82A}">
                    <a16:rowId xmlns:a16="http://schemas.microsoft.com/office/drawing/2014/main" val="3576610770"/>
                  </a:ext>
                </a:extLst>
              </a:tr>
              <a:tr h="757439">
                <a:tc>
                  <a:txBody>
                    <a:bodyPr/>
                    <a:lstStyle/>
                    <a:p>
                      <a:pPr algn="ctr"/>
                      <a:r>
                        <a:rPr lang="ru-RU" sz="2400" b="1" i="1" dirty="0" smtClean="0">
                          <a:latin typeface="Times New Roman" panose="02020603050405020304" pitchFamily="18" charset="0"/>
                          <a:cs typeface="Times New Roman" panose="02020603050405020304" pitchFamily="18" charset="0"/>
                        </a:rPr>
                        <a:t>Наглядность выступления</a:t>
                      </a:r>
                      <a:endParaRPr lang="ru-RU" sz="2400" b="1" i="1" dirty="0">
                        <a:latin typeface="Times New Roman" panose="02020603050405020304" pitchFamily="18" charset="0"/>
                        <a:cs typeface="Times New Roman" panose="02020603050405020304" pitchFamily="18" charset="0"/>
                      </a:endParaRPr>
                    </a:p>
                  </a:txBody>
                  <a:tcPr>
                    <a:solidFill>
                      <a:srgbClr val="EEE8F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0" i="1" u="none" strike="noStrike" kern="1200" cap="none" spc="0" normalizeH="0" baseline="0" noProof="0" dirty="0" smtClean="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Удовлетворительная /отсутствует </a:t>
                      </a:r>
                      <a:endParaRPr kumimoji="0" lang="ru-RU" sz="2400" b="0" i="1" u="none" strike="noStrike" kern="120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endParaRPr>
                    </a:p>
                  </a:txBody>
                  <a:tcPr>
                    <a:solidFill>
                      <a:srgbClr val="EEE8F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0" i="1" u="none" strike="noStrike" kern="1200" cap="none" spc="0" normalizeH="0" baseline="0" noProof="0" dirty="0" smtClean="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Хорошая</a:t>
                      </a:r>
                      <a:endParaRPr kumimoji="0" lang="ru-RU" sz="2400" b="0" i="1" u="none" strike="noStrike" kern="120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endParaRPr>
                    </a:p>
                    <a:p>
                      <a:endParaRPr lang="ru-RU" dirty="0"/>
                    </a:p>
                  </a:txBody>
                  <a:tcPr>
                    <a:solidFill>
                      <a:srgbClr val="EEE8F0"/>
                    </a:solidFill>
                  </a:tcPr>
                </a:tc>
                <a:tc>
                  <a:txBody>
                    <a:bodyPr/>
                    <a:lstStyle/>
                    <a:p>
                      <a:pPr algn="ctr"/>
                      <a:r>
                        <a:rPr lang="ru-RU" sz="2400" i="1" dirty="0" smtClean="0">
                          <a:latin typeface="Times New Roman" panose="02020603050405020304" pitchFamily="18" charset="0"/>
                          <a:cs typeface="Times New Roman" panose="02020603050405020304" pitchFamily="18" charset="0"/>
                        </a:rPr>
                        <a:t>Отличная</a:t>
                      </a:r>
                    </a:p>
                    <a:p>
                      <a:pPr algn="ctr"/>
                      <a:endParaRPr lang="ru-RU" sz="2400" i="1" dirty="0">
                        <a:latin typeface="Times New Roman" panose="02020603050405020304" pitchFamily="18" charset="0"/>
                        <a:cs typeface="Times New Roman" panose="02020603050405020304" pitchFamily="18" charset="0"/>
                      </a:endParaRPr>
                    </a:p>
                  </a:txBody>
                  <a:tcPr>
                    <a:solidFill>
                      <a:srgbClr val="EEE8F0"/>
                    </a:solidFill>
                  </a:tcPr>
                </a:tc>
                <a:extLst>
                  <a:ext uri="{0D108BD9-81ED-4DB2-BD59-A6C34878D82A}">
                    <a16:rowId xmlns:a16="http://schemas.microsoft.com/office/drawing/2014/main" val="1556680671"/>
                  </a:ext>
                </a:extLst>
              </a:tr>
              <a:tr h="1767357">
                <a:tc>
                  <a:txBody>
                    <a:bodyPr/>
                    <a:lstStyle/>
                    <a:p>
                      <a:pPr algn="ctr"/>
                      <a:r>
                        <a:rPr lang="ru-RU" sz="2400" b="1" i="1" dirty="0" smtClean="0">
                          <a:latin typeface="Times New Roman" panose="02020603050405020304" pitchFamily="18" charset="0"/>
                          <a:cs typeface="Times New Roman" panose="02020603050405020304" pitchFamily="18" charset="0"/>
                        </a:rPr>
                        <a:t>Соответствие сообщения установленным формальным критериям</a:t>
                      </a:r>
                      <a:endParaRPr lang="ru-RU" sz="2400" b="1" i="1" dirty="0">
                        <a:latin typeface="Times New Roman" panose="02020603050405020304" pitchFamily="18" charset="0"/>
                        <a:cs typeface="Times New Roman" panose="02020603050405020304" pitchFamily="18" charset="0"/>
                      </a:endParaRPr>
                    </a:p>
                  </a:txBody>
                  <a:tcPr>
                    <a:solidFill>
                      <a:srgbClr val="DDD2E0"/>
                    </a:solidFill>
                  </a:tcPr>
                </a:tc>
                <a:tc>
                  <a:txBody>
                    <a:bodyPr/>
                    <a:lstStyle/>
                    <a:p>
                      <a:pPr algn="ctr"/>
                      <a:r>
                        <a:rPr lang="ru-RU"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основном не соответствуют / </a:t>
                      </a:r>
                      <a:r>
                        <a:rPr lang="ru-RU" sz="2400" i="1" kern="1200" dirty="0" smtClean="0">
                          <a:solidFill>
                            <a:schemeClr val="dk1"/>
                          </a:solidFill>
                          <a:effectLst/>
                          <a:latin typeface="Times New Roman" panose="02020603050405020304" pitchFamily="18" charset="0"/>
                          <a:ea typeface="+mn-ea"/>
                          <a:cs typeface="Times New Roman" panose="02020603050405020304" pitchFamily="18" charset="0"/>
                        </a:rPr>
                        <a:t>не соответствуют</a:t>
                      </a:r>
                      <a:endParaRPr lang="ru-RU" sz="2400" i="1" dirty="0">
                        <a:latin typeface="Times New Roman" panose="02020603050405020304" pitchFamily="18" charset="0"/>
                        <a:cs typeface="Times New Roman" panose="02020603050405020304" pitchFamily="18" charset="0"/>
                      </a:endParaRPr>
                    </a:p>
                  </a:txBody>
                  <a:tcPr>
                    <a:solidFill>
                      <a:srgbClr val="DDD2E0"/>
                    </a:solidFill>
                  </a:tcPr>
                </a:tc>
                <a:tc>
                  <a:txBody>
                    <a:bodyPr/>
                    <a:lstStyle/>
                    <a:p>
                      <a:pPr algn="ctr"/>
                      <a:r>
                        <a:rPr lang="ru-RU"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основном соответствуют</a:t>
                      </a:r>
                      <a:endParaRPr lang="ru-RU" sz="2400" i="1" dirty="0">
                        <a:latin typeface="Times New Roman" panose="02020603050405020304" pitchFamily="18" charset="0"/>
                        <a:cs typeface="Times New Roman" panose="02020603050405020304" pitchFamily="18" charset="0"/>
                      </a:endParaRPr>
                    </a:p>
                  </a:txBody>
                  <a:tcPr>
                    <a:solidFill>
                      <a:srgbClr val="DDD2E0"/>
                    </a:solidFill>
                  </a:tcPr>
                </a:tc>
                <a:tc>
                  <a:txBody>
                    <a:bodyPr/>
                    <a:lstStyle/>
                    <a:p>
                      <a:pPr algn="ctr"/>
                      <a:r>
                        <a:rPr lang="ru-RU"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Полностью соответствуют</a:t>
                      </a:r>
                      <a:endParaRPr lang="ru-RU" sz="2400" i="1" dirty="0">
                        <a:latin typeface="Times New Roman" panose="02020603050405020304" pitchFamily="18" charset="0"/>
                        <a:cs typeface="Times New Roman" panose="02020603050405020304" pitchFamily="18" charset="0"/>
                      </a:endParaRPr>
                    </a:p>
                  </a:txBody>
                  <a:tcPr>
                    <a:solidFill>
                      <a:srgbClr val="DDD2E0"/>
                    </a:solidFill>
                  </a:tcPr>
                </a:tc>
                <a:extLst>
                  <a:ext uri="{0D108BD9-81ED-4DB2-BD59-A6C34878D82A}">
                    <a16:rowId xmlns:a16="http://schemas.microsoft.com/office/drawing/2014/main" val="2576100746"/>
                  </a:ext>
                </a:extLst>
              </a:tr>
              <a:tr h="1009312">
                <a:tc>
                  <a:txBody>
                    <a:bodyPr/>
                    <a:lstStyle/>
                    <a:p>
                      <a:pPr algn="ctr"/>
                      <a:r>
                        <a:rPr lang="ru-RU" sz="2400" b="1"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Культура речи</a:t>
                      </a:r>
                      <a:endParaRPr lang="ru-RU" sz="2400" b="1" i="1" dirty="0">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lang="ru-RU" sz="2400" i="1" dirty="0" smtClean="0">
                          <a:latin typeface="Times New Roman" panose="02020603050405020304" pitchFamily="18" charset="0"/>
                          <a:cs typeface="Times New Roman" panose="02020603050405020304" pitchFamily="18" charset="0"/>
                        </a:rPr>
                        <a:t>Удовлетворительная</a:t>
                      </a:r>
                      <a:endParaRPr lang="ru-RU" sz="2400" i="1" dirty="0">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lang="ru-RU"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Хорошая</a:t>
                      </a:r>
                      <a:endParaRPr lang="ru-RU" sz="2400" i="1" dirty="0">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lang="ru-RU" sz="2400" i="1" dirty="0" smtClean="0">
                          <a:latin typeface="Times New Roman" panose="02020603050405020304" pitchFamily="18" charset="0"/>
                          <a:cs typeface="Times New Roman" panose="02020603050405020304" pitchFamily="18" charset="0"/>
                        </a:rPr>
                        <a:t>Отличная</a:t>
                      </a:r>
                      <a:endParaRPr lang="ru-RU" sz="2400" i="1" dirty="0">
                        <a:latin typeface="Times New Roman" panose="02020603050405020304" pitchFamily="18" charset="0"/>
                        <a:cs typeface="Times New Roman" panose="02020603050405020304" pitchFamily="18" charset="0"/>
                      </a:endParaRPr>
                    </a:p>
                  </a:txBody>
                  <a:tcPr>
                    <a:solidFill>
                      <a:srgbClr val="EEE8F0"/>
                    </a:solidFill>
                  </a:tcPr>
                </a:tc>
                <a:extLst>
                  <a:ext uri="{0D108BD9-81ED-4DB2-BD59-A6C34878D82A}">
                    <a16:rowId xmlns:a16="http://schemas.microsoft.com/office/drawing/2014/main" val="590188628"/>
                  </a:ext>
                </a:extLst>
              </a:tr>
            </a:tbl>
          </a:graphicData>
        </a:graphic>
      </p:graphicFrame>
      <p:sp>
        <p:nvSpPr>
          <p:cNvPr id="4" name="TextBox 3"/>
          <p:cNvSpPr txBox="1"/>
          <p:nvPr/>
        </p:nvSpPr>
        <p:spPr>
          <a:xfrm>
            <a:off x="2414588" y="242888"/>
            <a:ext cx="9329738" cy="523220"/>
          </a:xfrm>
          <a:prstGeom prst="rect">
            <a:avLst/>
          </a:prstGeom>
          <a:noFill/>
        </p:spPr>
        <p:txBody>
          <a:bodyPr wrap="square" rtlCol="0">
            <a:spAutoFit/>
          </a:bodyPr>
          <a:lstStyle/>
          <a:p>
            <a:pPr lvl="0"/>
            <a:r>
              <a:rPr lang="ru-RU" sz="2800" b="1" i="1" dirty="0">
                <a:latin typeface="Times New Roman" panose="02020603050405020304" pitchFamily="18" charset="0"/>
                <a:ea typeface="Times New Roman" panose="02020603050405020304" pitchFamily="18" charset="0"/>
                <a:cs typeface="Times New Roman" panose="02020603050405020304" pitchFamily="18" charset="0"/>
              </a:rPr>
              <a:t>Таблица №2. </a:t>
            </a:r>
            <a:r>
              <a:rPr lang="ru-RU" sz="2800" i="1" dirty="0">
                <a:latin typeface="Times New Roman" panose="02020603050405020304" pitchFamily="18" charset="0"/>
                <a:cs typeface="Times New Roman" panose="02020603050405020304" pitchFamily="18" charset="0"/>
              </a:rPr>
              <a:t>Критерии оценки качества выступления</a:t>
            </a:r>
          </a:p>
        </p:txBody>
      </p:sp>
    </p:spTree>
    <p:extLst>
      <p:ext uri="{BB962C8B-B14F-4D97-AF65-F5344CB8AC3E}">
        <p14:creationId xmlns:p14="http://schemas.microsoft.com/office/powerpoint/2010/main" val="2159776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51164" cy="6858000"/>
          </a:xfrm>
          <a:prstGeom prst="rect">
            <a:avLst/>
          </a:prstGeom>
          <a:solidFill>
            <a:srgbClr val="8C6A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614488" y="185738"/>
            <a:ext cx="9758362" cy="553357"/>
          </a:xfrm>
          <a:prstGeom prst="rect">
            <a:avLst/>
          </a:prstGeom>
          <a:noFill/>
        </p:spPr>
        <p:txBody>
          <a:bodyPr wrap="square" rtlCol="0">
            <a:spAutoFit/>
          </a:bodyPr>
          <a:lstStyle/>
          <a:p>
            <a:pPr fontAlgn="base">
              <a:lnSpc>
                <a:spcPct val="107000"/>
              </a:lnSpc>
              <a:spcAft>
                <a:spcPts val="0"/>
              </a:spcAft>
            </a:pPr>
            <a:r>
              <a:rPr lang="ru-RU" sz="28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Таблица 3. Критерии оценки качества ответов на вопросы</a:t>
            </a:r>
            <a:endParaRPr lang="ru-RU" sz="2800" i="1" dirty="0">
              <a:effectLst/>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3172096169"/>
              </p:ext>
            </p:extLst>
          </p:nvPr>
        </p:nvGraphicFramePr>
        <p:xfrm>
          <a:off x="800100" y="842961"/>
          <a:ext cx="11172829" cy="5886452"/>
        </p:xfrm>
        <a:graphic>
          <a:graphicData uri="http://schemas.openxmlformats.org/drawingml/2006/table">
            <a:tbl>
              <a:tblPr firstRow="1" bandRow="1">
                <a:tableStyleId>{5C22544A-7EE6-4342-B048-85BDC9FD1C3A}</a:tableStyleId>
              </a:tblPr>
              <a:tblGrid>
                <a:gridCol w="2814638">
                  <a:extLst>
                    <a:ext uri="{9D8B030D-6E8A-4147-A177-3AD203B41FA5}">
                      <a16:colId xmlns:a16="http://schemas.microsoft.com/office/drawing/2014/main" val="2438058944"/>
                    </a:ext>
                  </a:extLst>
                </a:gridCol>
                <a:gridCol w="3400425">
                  <a:extLst>
                    <a:ext uri="{9D8B030D-6E8A-4147-A177-3AD203B41FA5}">
                      <a16:colId xmlns:a16="http://schemas.microsoft.com/office/drawing/2014/main" val="2831030156"/>
                    </a:ext>
                  </a:extLst>
                </a:gridCol>
                <a:gridCol w="2628901">
                  <a:extLst>
                    <a:ext uri="{9D8B030D-6E8A-4147-A177-3AD203B41FA5}">
                      <a16:colId xmlns:a16="http://schemas.microsoft.com/office/drawing/2014/main" val="1801219933"/>
                    </a:ext>
                  </a:extLst>
                </a:gridCol>
                <a:gridCol w="2328865">
                  <a:extLst>
                    <a:ext uri="{9D8B030D-6E8A-4147-A177-3AD203B41FA5}">
                      <a16:colId xmlns:a16="http://schemas.microsoft.com/office/drawing/2014/main" val="1034740868"/>
                    </a:ext>
                  </a:extLst>
                </a:gridCol>
              </a:tblGrid>
              <a:tr h="560055">
                <a:tc rowSpan="2">
                  <a:txBody>
                    <a:bodyPr/>
                    <a:lstStyle/>
                    <a:p>
                      <a:pPr algn="ctr"/>
                      <a:r>
                        <a:rPr lang="ru-RU" sz="2400" b="1" i="1" dirty="0" smtClean="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Критерий</a:t>
                      </a:r>
                      <a:endParaRPr lang="ru-RU" sz="2400" i="1" dirty="0">
                        <a:solidFill>
                          <a:schemeClr val="bg1"/>
                        </a:solidFill>
                        <a:latin typeface="Times New Roman" panose="02020603050405020304" pitchFamily="18" charset="0"/>
                        <a:cs typeface="Times New Roman" panose="02020603050405020304" pitchFamily="18" charset="0"/>
                      </a:endParaRPr>
                    </a:p>
                  </a:txBody>
                  <a:tcPr>
                    <a:solidFill>
                      <a:srgbClr val="1B151D"/>
                    </a:solidFill>
                  </a:tcPr>
                </a:tc>
                <a:tc gridSpan="3">
                  <a:txBody>
                    <a:bodyPr/>
                    <a:lstStyle/>
                    <a:p>
                      <a:pPr algn="ctr"/>
                      <a:r>
                        <a:rPr lang="ru-RU" sz="2400" b="1" i="1" dirty="0" smtClean="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Баллы</a:t>
                      </a:r>
                      <a:endParaRPr lang="ru-RU" sz="2400" i="1" dirty="0">
                        <a:solidFill>
                          <a:schemeClr val="bg1"/>
                        </a:solidFill>
                        <a:latin typeface="Times New Roman" panose="02020603050405020304" pitchFamily="18" charset="0"/>
                        <a:cs typeface="Times New Roman" panose="02020603050405020304" pitchFamily="18" charset="0"/>
                      </a:endParaRPr>
                    </a:p>
                  </a:txBody>
                  <a:tcPr>
                    <a:solidFill>
                      <a:srgbClr val="1B151D"/>
                    </a:solidFill>
                  </a:tcPr>
                </a:tc>
                <a:tc hMerge="1">
                  <a:txBody>
                    <a:bodyPr/>
                    <a:lstStyle/>
                    <a:p>
                      <a:endParaRPr lang="ru-RU" dirty="0">
                        <a:solidFill>
                          <a:srgbClr val="1B151D"/>
                        </a:solidFill>
                      </a:endParaRPr>
                    </a:p>
                  </a:txBody>
                  <a:tcPr/>
                </a:tc>
                <a:tc hMerge="1">
                  <a:txBody>
                    <a:bodyPr/>
                    <a:lstStyle/>
                    <a:p>
                      <a:endParaRPr lang="ru-RU" dirty="0">
                        <a:solidFill>
                          <a:srgbClr val="1B151D"/>
                        </a:solidFill>
                      </a:endParaRPr>
                    </a:p>
                  </a:txBody>
                  <a:tcPr/>
                </a:tc>
                <a:extLst>
                  <a:ext uri="{0D108BD9-81ED-4DB2-BD59-A6C34878D82A}">
                    <a16:rowId xmlns:a16="http://schemas.microsoft.com/office/drawing/2014/main" val="4146676586"/>
                  </a:ext>
                </a:extLst>
              </a:tr>
              <a:tr h="515838">
                <a:tc vMerge="1">
                  <a:txBody>
                    <a:bodyPr/>
                    <a:lstStyle/>
                    <a:p>
                      <a:endParaRPr lang="ru-RU" dirty="0">
                        <a:solidFill>
                          <a:srgbClr val="8C6A96"/>
                        </a:solidFill>
                      </a:endParaRPr>
                    </a:p>
                  </a:txBody>
                  <a:tcPr/>
                </a:tc>
                <a:tc>
                  <a:txBody>
                    <a:bodyPr/>
                    <a:lstStyle/>
                    <a:p>
                      <a:pPr algn="ctr"/>
                      <a:r>
                        <a:rPr lang="ru-RU" sz="2400" b="1" i="1" dirty="0" smtClean="0">
                          <a:solidFill>
                            <a:schemeClr val="bg1"/>
                          </a:solidFill>
                          <a:latin typeface="Times New Roman" panose="02020603050405020304" pitchFamily="18" charset="0"/>
                          <a:cs typeface="Times New Roman" panose="02020603050405020304" pitchFamily="18" charset="0"/>
                        </a:rPr>
                        <a:t>1</a:t>
                      </a:r>
                      <a:endParaRPr lang="ru-RU" sz="2400" b="1" i="1" dirty="0">
                        <a:solidFill>
                          <a:schemeClr val="bg1"/>
                        </a:solidFill>
                        <a:latin typeface="Times New Roman" panose="02020603050405020304" pitchFamily="18" charset="0"/>
                        <a:cs typeface="Times New Roman" panose="02020603050405020304" pitchFamily="18" charset="0"/>
                      </a:endParaRPr>
                    </a:p>
                  </a:txBody>
                  <a:tcPr>
                    <a:solidFill>
                      <a:srgbClr val="8C6A96"/>
                    </a:solidFill>
                  </a:tcPr>
                </a:tc>
                <a:tc>
                  <a:txBody>
                    <a:bodyPr/>
                    <a:lstStyle/>
                    <a:p>
                      <a:pPr algn="ctr"/>
                      <a:r>
                        <a:rPr lang="ru-RU" sz="2400" b="1" i="1" dirty="0" smtClean="0">
                          <a:solidFill>
                            <a:schemeClr val="bg1"/>
                          </a:solidFill>
                          <a:latin typeface="Times New Roman" panose="02020603050405020304" pitchFamily="18" charset="0"/>
                          <a:cs typeface="Times New Roman" panose="02020603050405020304" pitchFamily="18" charset="0"/>
                        </a:rPr>
                        <a:t>2</a:t>
                      </a:r>
                      <a:endParaRPr lang="ru-RU" sz="2400" b="1" i="1" dirty="0">
                        <a:solidFill>
                          <a:schemeClr val="bg1"/>
                        </a:solidFill>
                        <a:latin typeface="Times New Roman" panose="02020603050405020304" pitchFamily="18" charset="0"/>
                        <a:cs typeface="Times New Roman" panose="02020603050405020304" pitchFamily="18" charset="0"/>
                      </a:endParaRPr>
                    </a:p>
                  </a:txBody>
                  <a:tcPr>
                    <a:solidFill>
                      <a:srgbClr val="8C6A96"/>
                    </a:solidFill>
                  </a:tcPr>
                </a:tc>
                <a:tc>
                  <a:txBody>
                    <a:bodyPr/>
                    <a:lstStyle/>
                    <a:p>
                      <a:pPr algn="ctr"/>
                      <a:r>
                        <a:rPr lang="ru-RU" sz="2400" b="1" i="1" dirty="0" smtClean="0">
                          <a:solidFill>
                            <a:schemeClr val="bg1"/>
                          </a:solidFill>
                          <a:latin typeface="Times New Roman" panose="02020603050405020304" pitchFamily="18" charset="0"/>
                          <a:cs typeface="Times New Roman" panose="02020603050405020304" pitchFamily="18" charset="0"/>
                        </a:rPr>
                        <a:t>3</a:t>
                      </a:r>
                      <a:endParaRPr lang="ru-RU" sz="2400" b="1" i="1" dirty="0">
                        <a:solidFill>
                          <a:schemeClr val="bg1"/>
                        </a:solidFill>
                        <a:latin typeface="Times New Roman" panose="02020603050405020304" pitchFamily="18" charset="0"/>
                        <a:cs typeface="Times New Roman" panose="02020603050405020304" pitchFamily="18" charset="0"/>
                      </a:endParaRPr>
                    </a:p>
                  </a:txBody>
                  <a:tcPr>
                    <a:solidFill>
                      <a:srgbClr val="8C6A96"/>
                    </a:solidFill>
                  </a:tcPr>
                </a:tc>
                <a:extLst>
                  <a:ext uri="{0D108BD9-81ED-4DB2-BD59-A6C34878D82A}">
                    <a16:rowId xmlns:a16="http://schemas.microsoft.com/office/drawing/2014/main" val="1664793048"/>
                  </a:ext>
                </a:extLst>
              </a:tr>
              <a:tr h="2358117">
                <a:tc>
                  <a:txBody>
                    <a:bodyPr/>
                    <a:lstStyle/>
                    <a:p>
                      <a:pPr algn="ctr"/>
                      <a:r>
                        <a:rPr lang="ru-RU" sz="2400" b="1"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Компетентность докладчика (владение проблематикой области исследований)</a:t>
                      </a:r>
                      <a:endParaRPr lang="ru-RU" sz="2400" b="1" i="1" dirty="0">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lang="ru-RU"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Удовлетворительная / </a:t>
                      </a:r>
                      <a:r>
                        <a:rPr lang="ru-RU" sz="2400" i="1" kern="1200" dirty="0" smtClean="0">
                          <a:solidFill>
                            <a:schemeClr val="dk1"/>
                          </a:solidFill>
                          <a:effectLst/>
                          <a:latin typeface="Times New Roman" panose="02020603050405020304" pitchFamily="18" charset="0"/>
                          <a:ea typeface="+mn-ea"/>
                          <a:cs typeface="Times New Roman" panose="02020603050405020304" pitchFamily="18" charset="0"/>
                        </a:rPr>
                        <a:t>неудовлетворительная</a:t>
                      </a:r>
                      <a:endParaRPr lang="ru-RU" sz="2400" i="1" dirty="0">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lang="ru-RU"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Хорошая</a:t>
                      </a:r>
                      <a:endParaRPr lang="ru-RU" sz="2400" i="1" dirty="0">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lang="ru-RU"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Отличная</a:t>
                      </a:r>
                      <a:endParaRPr lang="ru-RU" sz="2400" i="1" dirty="0">
                        <a:latin typeface="Times New Roman" panose="02020603050405020304" pitchFamily="18" charset="0"/>
                        <a:cs typeface="Times New Roman" panose="02020603050405020304" pitchFamily="18" charset="0"/>
                      </a:endParaRPr>
                    </a:p>
                  </a:txBody>
                  <a:tcPr>
                    <a:solidFill>
                      <a:srgbClr val="EEE8F0"/>
                    </a:solidFill>
                  </a:tcPr>
                </a:tc>
                <a:extLst>
                  <a:ext uri="{0D108BD9-81ED-4DB2-BD59-A6C34878D82A}">
                    <a16:rowId xmlns:a16="http://schemas.microsoft.com/office/drawing/2014/main" val="3231058572"/>
                  </a:ext>
                </a:extLst>
              </a:tr>
              <a:tr h="1226221">
                <a:tc>
                  <a:txBody>
                    <a:bodyPr/>
                    <a:lstStyle/>
                    <a:p>
                      <a:pPr algn="ctr"/>
                      <a:r>
                        <a:rPr lang="ru-RU" sz="2400" b="1"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Самостоятельность выполнения работы авторами</a:t>
                      </a:r>
                      <a:endParaRPr lang="ru-RU" sz="2400" b="1" i="1" dirty="0">
                        <a:latin typeface="Times New Roman" panose="02020603050405020304" pitchFamily="18" charset="0"/>
                        <a:cs typeface="Times New Roman" panose="02020603050405020304" pitchFamily="18" charset="0"/>
                      </a:endParaRPr>
                    </a:p>
                  </a:txBody>
                  <a:tcPr>
                    <a:solidFill>
                      <a:srgbClr val="DDD2E0"/>
                    </a:solidFill>
                  </a:tcPr>
                </a:tc>
                <a:tc>
                  <a:txBody>
                    <a:bodyPr/>
                    <a:lstStyle/>
                    <a:p>
                      <a:pPr algn="ctr"/>
                      <a:r>
                        <a:rPr lang="ru-RU"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Выполнена половина работы / </a:t>
                      </a:r>
                      <a:r>
                        <a:rPr lang="ru-RU" sz="2400" i="1" kern="1200" dirty="0" smtClean="0">
                          <a:solidFill>
                            <a:schemeClr val="dk1"/>
                          </a:solidFill>
                          <a:effectLst/>
                          <a:latin typeface="Times New Roman" panose="02020603050405020304" pitchFamily="18" charset="0"/>
                          <a:ea typeface="+mn-ea"/>
                          <a:cs typeface="Times New Roman" panose="02020603050405020304" pitchFamily="18" charset="0"/>
                        </a:rPr>
                        <a:t>выполнено менее половины работы</a:t>
                      </a:r>
                      <a:endParaRPr lang="ru-RU" sz="2400" i="1" dirty="0">
                        <a:latin typeface="Times New Roman" panose="02020603050405020304" pitchFamily="18" charset="0"/>
                        <a:cs typeface="Times New Roman" panose="02020603050405020304" pitchFamily="18" charset="0"/>
                      </a:endParaRPr>
                    </a:p>
                  </a:txBody>
                  <a:tcPr>
                    <a:solidFill>
                      <a:srgbClr val="DDD2E0"/>
                    </a:solidFill>
                  </a:tcPr>
                </a:tc>
                <a:tc>
                  <a:txBody>
                    <a:bodyPr/>
                    <a:lstStyle/>
                    <a:p>
                      <a:pPr algn="ctr"/>
                      <a:r>
                        <a:rPr lang="ru-RU"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Хорошая</a:t>
                      </a:r>
                      <a:endParaRPr lang="ru-RU" sz="2400" i="1" dirty="0">
                        <a:latin typeface="Times New Roman" panose="02020603050405020304" pitchFamily="18" charset="0"/>
                        <a:cs typeface="Times New Roman" panose="02020603050405020304" pitchFamily="18" charset="0"/>
                      </a:endParaRPr>
                    </a:p>
                  </a:txBody>
                  <a:tcPr>
                    <a:solidFill>
                      <a:srgbClr val="DDD2E0"/>
                    </a:solidFill>
                  </a:tcPr>
                </a:tc>
                <a:tc>
                  <a:txBody>
                    <a:bodyPr/>
                    <a:lstStyle/>
                    <a:p>
                      <a:pPr algn="ctr"/>
                      <a:r>
                        <a:rPr lang="ru-RU"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Отличная</a:t>
                      </a:r>
                      <a:endParaRPr lang="ru-RU" sz="2400" i="1" dirty="0">
                        <a:latin typeface="Times New Roman" panose="02020603050405020304" pitchFamily="18" charset="0"/>
                        <a:cs typeface="Times New Roman" panose="02020603050405020304" pitchFamily="18" charset="0"/>
                      </a:endParaRPr>
                    </a:p>
                  </a:txBody>
                  <a:tcPr>
                    <a:solidFill>
                      <a:srgbClr val="DDD2E0"/>
                    </a:solidFill>
                  </a:tcPr>
                </a:tc>
                <a:extLst>
                  <a:ext uri="{0D108BD9-81ED-4DB2-BD59-A6C34878D82A}">
                    <a16:rowId xmlns:a16="http://schemas.microsoft.com/office/drawing/2014/main" val="4119139320"/>
                  </a:ext>
                </a:extLst>
              </a:tr>
              <a:tr h="1226221">
                <a:tc>
                  <a:txBody>
                    <a:bodyPr/>
                    <a:lstStyle/>
                    <a:p>
                      <a:pPr algn="ctr"/>
                      <a:r>
                        <a:rPr lang="ru-RU" sz="2400" b="1"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Культура речи при ответах на вопросы</a:t>
                      </a:r>
                      <a:endParaRPr lang="ru-RU" sz="2400" b="1" i="1" dirty="0">
                        <a:solidFill>
                          <a:srgbClr val="DDD2E0"/>
                        </a:solidFill>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lang="ru-RU"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Удовлетворительная / неудовлетворительна</a:t>
                      </a:r>
                      <a:endParaRPr lang="ru-RU" sz="2400" i="1" dirty="0">
                        <a:solidFill>
                          <a:srgbClr val="DDD2E0"/>
                        </a:solidFill>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lang="ru-RU"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Хорошая</a:t>
                      </a:r>
                      <a:endParaRPr lang="ru-RU" sz="2400" i="1" dirty="0">
                        <a:solidFill>
                          <a:srgbClr val="DDD2E0"/>
                        </a:solidFill>
                        <a:latin typeface="Times New Roman" panose="02020603050405020304" pitchFamily="18" charset="0"/>
                        <a:cs typeface="Times New Roman" panose="02020603050405020304" pitchFamily="18" charset="0"/>
                      </a:endParaRPr>
                    </a:p>
                  </a:txBody>
                  <a:tcPr>
                    <a:solidFill>
                      <a:srgbClr val="EEE8F0"/>
                    </a:solidFill>
                  </a:tcPr>
                </a:tc>
                <a:tc>
                  <a:txBody>
                    <a:bodyPr/>
                    <a:lstStyle/>
                    <a:p>
                      <a:pPr algn="ctr"/>
                      <a:r>
                        <a:rPr lang="ru-RU" sz="24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Отличная</a:t>
                      </a:r>
                      <a:endParaRPr lang="ru-RU" sz="2400" i="1" dirty="0">
                        <a:solidFill>
                          <a:srgbClr val="DDD2E0"/>
                        </a:solidFill>
                        <a:latin typeface="Times New Roman" panose="02020603050405020304" pitchFamily="18" charset="0"/>
                        <a:cs typeface="Times New Roman" panose="02020603050405020304" pitchFamily="18" charset="0"/>
                      </a:endParaRPr>
                    </a:p>
                  </a:txBody>
                  <a:tcPr>
                    <a:solidFill>
                      <a:srgbClr val="EEE8F0"/>
                    </a:solidFill>
                  </a:tcPr>
                </a:tc>
                <a:extLst>
                  <a:ext uri="{0D108BD9-81ED-4DB2-BD59-A6C34878D82A}">
                    <a16:rowId xmlns:a16="http://schemas.microsoft.com/office/drawing/2014/main" val="3667199649"/>
                  </a:ext>
                </a:extLst>
              </a:tr>
            </a:tbl>
          </a:graphicData>
        </a:graphic>
      </p:graphicFrame>
    </p:spTree>
    <p:extLst>
      <p:ext uri="{BB962C8B-B14F-4D97-AF65-F5344CB8AC3E}">
        <p14:creationId xmlns:p14="http://schemas.microsoft.com/office/powerpoint/2010/main" val="38964203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922642"/>
            <a:ext cx="2222406" cy="2935358"/>
          </a:xfrm>
          <a:prstGeom prst="rect">
            <a:avLst/>
          </a:prstGeom>
        </p:spPr>
      </p:pic>
      <p:sp>
        <p:nvSpPr>
          <p:cNvPr id="3" name="TextBox 2"/>
          <p:cNvSpPr txBox="1"/>
          <p:nvPr/>
        </p:nvSpPr>
        <p:spPr>
          <a:xfrm>
            <a:off x="242888" y="808969"/>
            <a:ext cx="11587162" cy="2731004"/>
          </a:xfrm>
          <a:prstGeom prst="rect">
            <a:avLst/>
          </a:prstGeom>
          <a:noFill/>
        </p:spPr>
        <p:txBody>
          <a:bodyPr wrap="square" rtlCol="0">
            <a:spAutoFit/>
          </a:bodyPr>
          <a:lstStyle/>
          <a:p>
            <a:pPr marL="342900" marR="40005" lvl="0" indent="-342900" algn="just" fontAlgn="base">
              <a:lnSpc>
                <a:spcPct val="103000"/>
              </a:lnSpc>
              <a:spcAft>
                <a:spcPts val="190"/>
              </a:spcAft>
              <a:buClr>
                <a:srgbClr val="000000"/>
              </a:buClr>
              <a:buSzPts val="1400"/>
              <a:buFont typeface="Wingdings" panose="05000000000000000000" pitchFamily="2" charset="2"/>
              <a:buChar char="Ø"/>
            </a:pPr>
            <a:r>
              <a:rPr lang="ru-RU" sz="2000" b="1"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Борикова Л.В., Виноградова Н.А. Пишем реферат, доклад, выпускную квалификационную работу: </a:t>
            </a:r>
            <a:r>
              <a:rPr lang="ru-RU" sz="2000"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Учеб. пособ. М., 2000.  </a:t>
            </a:r>
          </a:p>
          <a:p>
            <a:pPr marL="342900" marR="40005" lvl="0" indent="-342900" algn="just" fontAlgn="base">
              <a:lnSpc>
                <a:spcPct val="103000"/>
              </a:lnSpc>
              <a:spcAft>
                <a:spcPts val="190"/>
              </a:spcAft>
              <a:buClr>
                <a:srgbClr val="000000"/>
              </a:buClr>
              <a:buSzPts val="1400"/>
              <a:buFont typeface="Wingdings" panose="05000000000000000000" pitchFamily="2" charset="2"/>
              <a:buChar char="Ø"/>
            </a:pPr>
            <a:r>
              <a:rPr lang="ru-RU" sz="2000" b="1"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Виноградова Н.А. Методические рекомендации по выполнению письменных работ.</a:t>
            </a:r>
            <a:r>
              <a:rPr lang="ru-RU" sz="2000"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М., 1999. </a:t>
            </a:r>
          </a:p>
          <a:p>
            <a:pPr marL="342900" marR="40005" lvl="0" indent="-342900" algn="just" fontAlgn="base">
              <a:lnSpc>
                <a:spcPct val="103000"/>
              </a:lnSpc>
              <a:spcAft>
                <a:spcPts val="190"/>
              </a:spcAft>
              <a:buClr>
                <a:srgbClr val="000000"/>
              </a:buClr>
              <a:buSzPts val="1400"/>
              <a:buFont typeface="Wingdings" panose="05000000000000000000" pitchFamily="2" charset="2"/>
              <a:buChar char="Ø"/>
            </a:pPr>
            <a:r>
              <a:rPr lang="ru-RU" sz="2000" b="1"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Загашев И.О., Заир — Бек С.И. Критическое мышление: технологии развития. </a:t>
            </a:r>
            <a:r>
              <a:rPr lang="ru-RU" sz="2000"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Спб, 2003. </a:t>
            </a:r>
          </a:p>
          <a:p>
            <a:pPr marL="342900" marR="40005" lvl="0" indent="-342900" algn="just" fontAlgn="base">
              <a:lnSpc>
                <a:spcPct val="103000"/>
              </a:lnSpc>
              <a:spcAft>
                <a:spcPts val="190"/>
              </a:spcAft>
              <a:buClr>
                <a:srgbClr val="000000"/>
              </a:buClr>
              <a:buSzPts val="1400"/>
              <a:buFont typeface="Wingdings" panose="05000000000000000000" pitchFamily="2" charset="2"/>
              <a:buChar char="Ø"/>
            </a:pPr>
            <a:r>
              <a:rPr lang="ru-RU" sz="2000" b="1"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Измайлова М.А. Организация внеаудиторной самостоятельной работы студентов: Методическое пособие. </a:t>
            </a:r>
            <a:r>
              <a:rPr lang="ru-RU" sz="2000"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М.: Издательско-торговая корпорация «Дашков и К°», 2008. </a:t>
            </a:r>
          </a:p>
          <a:p>
            <a:pPr marL="342900" marR="40005" lvl="0" indent="-342900" algn="just" fontAlgn="base">
              <a:lnSpc>
                <a:spcPct val="103000"/>
              </a:lnSpc>
              <a:spcAft>
                <a:spcPts val="190"/>
              </a:spcAft>
              <a:buClr>
                <a:srgbClr val="000000"/>
              </a:buClr>
              <a:buSzPts val="1400"/>
              <a:buFont typeface="Wingdings" panose="05000000000000000000" pitchFamily="2" charset="2"/>
              <a:buChar char="Ø"/>
            </a:pPr>
            <a:r>
              <a:rPr lang="ru-RU" sz="2000" b="1"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Ковалевский, И. Организация самостоятельной работы студента /И Ковалевский  </a:t>
            </a:r>
            <a:r>
              <a:rPr lang="ru-RU" sz="2000"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Высшее образование в России №1. – 2000. – С.114-115</a:t>
            </a:r>
            <a:r>
              <a:rPr lang="ru-RU" sz="2000" i="1" dirty="0" smtClean="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endParaRPr lang="ru-RU" sz="2000"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4" name="TextBox 3"/>
          <p:cNvSpPr txBox="1"/>
          <p:nvPr/>
        </p:nvSpPr>
        <p:spPr>
          <a:xfrm>
            <a:off x="914400" y="285749"/>
            <a:ext cx="6629400" cy="523220"/>
          </a:xfrm>
          <a:prstGeom prst="rect">
            <a:avLst/>
          </a:prstGeom>
          <a:noFill/>
        </p:spPr>
        <p:txBody>
          <a:bodyPr wrap="square" rtlCol="0">
            <a:spAutoFit/>
          </a:bodyPr>
          <a:lstStyle/>
          <a:p>
            <a:r>
              <a:rPr lang="ru-RU" sz="2800" b="1" i="1" dirty="0" smtClean="0">
                <a:solidFill>
                  <a:srgbClr val="1B151D"/>
                </a:solidFill>
                <a:latin typeface="Times New Roman" panose="02020603050405020304" pitchFamily="18" charset="0"/>
                <a:cs typeface="Times New Roman" panose="02020603050405020304" pitchFamily="18" charset="0"/>
              </a:rPr>
              <a:t>Источники</a:t>
            </a:r>
            <a:endParaRPr lang="ru-RU" sz="2800" b="1" i="1" dirty="0">
              <a:solidFill>
                <a:srgbClr val="1B151D"/>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2071688" y="3539973"/>
            <a:ext cx="9758362" cy="2654060"/>
          </a:xfrm>
          <a:prstGeom prst="rect">
            <a:avLst/>
          </a:prstGeom>
          <a:noFill/>
        </p:spPr>
        <p:txBody>
          <a:bodyPr wrap="square" rtlCol="0">
            <a:spAutoFit/>
          </a:bodyPr>
          <a:lstStyle/>
          <a:p>
            <a:pPr marL="342900" marR="40005" lvl="0" indent="-342900" algn="just" fontAlgn="base">
              <a:lnSpc>
                <a:spcPct val="103000"/>
              </a:lnSpc>
              <a:spcAft>
                <a:spcPts val="190"/>
              </a:spcAft>
              <a:buClr>
                <a:srgbClr val="000000"/>
              </a:buClr>
              <a:buSzPts val="1400"/>
              <a:buFont typeface="Wingdings" panose="05000000000000000000" pitchFamily="2" charset="2"/>
              <a:buChar char="Ø"/>
            </a:pPr>
            <a:r>
              <a:rPr lang="ru-RU" sz="2000" b="1"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Куклина, Е. Н. Основы учебно-исследовательской деятельности : учебное пособие для среднего профессионального образования </a:t>
            </a:r>
            <a:r>
              <a:rPr lang="ru-RU" sz="2000"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Е. Н. Куклина, М. А. Мазниченко, И. А. Мушкина. — 2-е изд., испр. и доп. — Москва : Издательство Юрайт, 2018. — 235 с. — (Профессиональное образование). — ISBN 978-5-534-08818-2. — Текст : электронный // ЭБС Юрайт [сайт]. — URL: https://urait.ru/bcode/426581 (дата обращения: 05.12.2019). </a:t>
            </a:r>
            <a:r>
              <a:rPr lang="ru-RU" sz="2000" b="1" i="1" dirty="0">
                <a:solidFill>
                  <a:srgbClr val="1B151D"/>
                </a:solidFill>
                <a:uFill>
                  <a:solidFill>
                    <a:srgbClr val="000000"/>
                  </a:solidFill>
                </a:uFill>
                <a:latin typeface="Times New Roman" panose="02020603050405020304" pitchFamily="18" charset="0"/>
                <a:cs typeface="Times New Roman" panose="02020603050405020304" pitchFamily="18" charset="0"/>
              </a:rPr>
              <a:t>      </a:t>
            </a:r>
            <a:r>
              <a:rPr lang="ru-RU" sz="2000" b="1" i="1" dirty="0">
                <a:solidFill>
                  <a:srgbClr val="1B151D"/>
                </a:solidFill>
                <a:latin typeface="Times New Roman" panose="02020603050405020304" pitchFamily="18" charset="0"/>
                <a:cs typeface="Times New Roman" panose="02020603050405020304" pitchFamily="18" charset="0"/>
              </a:rPr>
              <a:t> </a:t>
            </a:r>
            <a:endParaRPr lang="ru-RU" sz="2000" dirty="0">
              <a:solidFill>
                <a:srgbClr val="1B151D"/>
              </a:solidFill>
              <a:uFill>
                <a:solidFill>
                  <a:srgbClr val="000000"/>
                </a:solidFill>
              </a:uFill>
              <a:latin typeface="Times New Roman" panose="02020603050405020304" pitchFamily="18" charset="0"/>
              <a:cs typeface="Times New Roman" panose="02020603050405020304" pitchFamily="18" charset="0"/>
            </a:endParaRPr>
          </a:p>
          <a:p>
            <a:pPr marL="342900" marR="40005" lvl="0" indent="-342900" algn="just" fontAlgn="base">
              <a:lnSpc>
                <a:spcPct val="103000"/>
              </a:lnSpc>
              <a:spcAft>
                <a:spcPts val="190"/>
              </a:spcAft>
              <a:buClr>
                <a:srgbClr val="000000"/>
              </a:buClr>
              <a:buSzPts val="1400"/>
              <a:buFont typeface="Wingdings" panose="05000000000000000000" pitchFamily="2" charset="2"/>
              <a:buChar char="Ø"/>
            </a:pPr>
            <a:r>
              <a:rPr lang="ru-RU" sz="2000" b="1" i="1" dirty="0">
                <a:solidFill>
                  <a:srgbClr val="1B151D"/>
                </a:solidFill>
                <a:latin typeface="Times New Roman" panose="02020603050405020304" pitchFamily="18" charset="0"/>
                <a:cs typeface="Times New Roman" panose="02020603050405020304" pitchFamily="18" charset="0"/>
              </a:rPr>
              <a:t>Культура устной и письменной речи делового человека: Справочник. </a:t>
            </a:r>
            <a:r>
              <a:rPr lang="ru-RU" sz="2000" i="1" dirty="0">
                <a:solidFill>
                  <a:srgbClr val="1B151D"/>
                </a:solidFill>
                <a:latin typeface="Times New Roman" panose="02020603050405020304" pitchFamily="18" charset="0"/>
                <a:cs typeface="Times New Roman" panose="02020603050405020304" pitchFamily="18" charset="0"/>
              </a:rPr>
              <a:t>– М., Флинта, Наука, 1997.</a:t>
            </a:r>
          </a:p>
        </p:txBody>
      </p:sp>
    </p:spTree>
    <p:extLst>
      <p:ext uri="{BB962C8B-B14F-4D97-AF65-F5344CB8AC3E}">
        <p14:creationId xmlns:p14="http://schemas.microsoft.com/office/powerpoint/2010/main" val="36456391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922642"/>
            <a:ext cx="2222406" cy="2935358"/>
          </a:xfrm>
          <a:prstGeom prst="rect">
            <a:avLst/>
          </a:prstGeom>
        </p:spPr>
      </p:pic>
      <p:sp>
        <p:nvSpPr>
          <p:cNvPr id="3" name="TextBox 2"/>
          <p:cNvSpPr txBox="1"/>
          <p:nvPr/>
        </p:nvSpPr>
        <p:spPr>
          <a:xfrm>
            <a:off x="342901" y="300039"/>
            <a:ext cx="11630024" cy="3332515"/>
          </a:xfrm>
          <a:prstGeom prst="rect">
            <a:avLst/>
          </a:prstGeom>
          <a:noFill/>
        </p:spPr>
        <p:txBody>
          <a:bodyPr wrap="square" rtlCol="0">
            <a:spAutoFit/>
          </a:bodyPr>
          <a:lstStyle/>
          <a:p>
            <a:pPr marL="342900" marR="18415" lvl="0" indent="-342900" algn="just" fontAlgn="base">
              <a:lnSpc>
                <a:spcPct val="105000"/>
              </a:lnSpc>
              <a:buClr>
                <a:srgbClr val="181717"/>
              </a:buClr>
              <a:buSzPts val="900"/>
              <a:buFont typeface="Wingdings" panose="05000000000000000000" pitchFamily="2" charset="2"/>
              <a:buChar char="Ø"/>
            </a:pPr>
            <a:r>
              <a:rPr lang="ru-RU" sz="2000" b="1"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Онушкин В. Г., Огарев Е. И. Образование взрослых: междисциплинарный словарь терминологии. </a:t>
            </a:r>
            <a:r>
              <a:rPr lang="ru-RU" sz="2000"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Спб.; Воронеж, 1995. 232 с.</a:t>
            </a:r>
            <a:endParaRPr lang="ru-RU" sz="2000" b="1"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marL="342900" marR="40005" lvl="0" indent="-342900" algn="just" fontAlgn="base">
              <a:lnSpc>
                <a:spcPct val="103000"/>
              </a:lnSpc>
              <a:spcAft>
                <a:spcPts val="190"/>
              </a:spcAft>
              <a:buClr>
                <a:srgbClr val="000000"/>
              </a:buClr>
              <a:buSzPts val="1400"/>
              <a:buFont typeface="Wingdings" panose="05000000000000000000" pitchFamily="2" charset="2"/>
              <a:buChar char="Ø"/>
            </a:pPr>
            <a:r>
              <a:rPr lang="ru-RU" sz="2000" b="1"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Плотникова О. Самостоятельная работа студентов: деятельностный подход  </a:t>
            </a:r>
            <a:r>
              <a:rPr lang="ru-RU" sz="2000"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Высшее образование в России. – 2005. – №1. – С. 140- 143. </a:t>
            </a:r>
          </a:p>
          <a:p>
            <a:pPr marL="342900" marR="40005" lvl="0" indent="-342900" algn="just" fontAlgn="base">
              <a:lnSpc>
                <a:spcPct val="103000"/>
              </a:lnSpc>
              <a:spcAft>
                <a:spcPts val="190"/>
              </a:spcAft>
              <a:buClr>
                <a:srgbClr val="000000"/>
              </a:buClr>
              <a:buSzPts val="1400"/>
              <a:buFont typeface="Wingdings" panose="05000000000000000000" pitchFamily="2" charset="2"/>
              <a:buChar char="Ø"/>
            </a:pPr>
            <a:r>
              <a:rPr lang="ru-RU" sz="2000" b="1"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Портных В. О воспитании самостоятельности студентов </a:t>
            </a:r>
            <a:r>
              <a:rPr lang="ru-RU" sz="2000"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Высшее образование в России. – 2006. –№7. – С.155-157. </a:t>
            </a:r>
          </a:p>
          <a:p>
            <a:pPr marL="342900" marR="40005" lvl="0" indent="-342900" algn="just" fontAlgn="base">
              <a:lnSpc>
                <a:spcPct val="103000"/>
              </a:lnSpc>
              <a:spcAft>
                <a:spcPts val="190"/>
              </a:spcAft>
              <a:buClr>
                <a:srgbClr val="000000"/>
              </a:buClr>
              <a:buSzPts val="1400"/>
              <a:buFont typeface="Wingdings" panose="05000000000000000000" pitchFamily="2" charset="2"/>
              <a:buChar char="Ø"/>
            </a:pPr>
            <a:r>
              <a:rPr lang="ru-RU" sz="2000" b="1"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Росина Н. Организация СРС в контексте инновационного образования </a:t>
            </a:r>
            <a:r>
              <a:rPr lang="ru-RU" sz="2000"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Высшее образование в России. – 2006. – №7. – С.109-114. </a:t>
            </a:r>
          </a:p>
          <a:p>
            <a:pPr marL="342900" marR="40005" lvl="0" indent="-342900" algn="just" fontAlgn="base">
              <a:lnSpc>
                <a:spcPct val="103000"/>
              </a:lnSpc>
              <a:spcAft>
                <a:spcPts val="190"/>
              </a:spcAft>
              <a:buClr>
                <a:srgbClr val="000000"/>
              </a:buClr>
              <a:buSzPts val="1400"/>
              <a:buFont typeface="Wingdings" panose="05000000000000000000" pitchFamily="2" charset="2"/>
              <a:buChar char="Ø"/>
            </a:pPr>
            <a:r>
              <a:rPr lang="ru-RU" sz="2000" b="1"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Рубаник А., Большаков Г., Тельных Н. Самостоятельная работа студентов </a:t>
            </a:r>
            <a:r>
              <a:rPr lang="ru-RU" sz="2000"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Высшее образование в России. – 2005. – №6. – С.120-124. </a:t>
            </a:r>
          </a:p>
        </p:txBody>
      </p:sp>
      <p:sp>
        <p:nvSpPr>
          <p:cNvPr id="4" name="TextBox 3"/>
          <p:cNvSpPr txBox="1"/>
          <p:nvPr/>
        </p:nvSpPr>
        <p:spPr>
          <a:xfrm>
            <a:off x="2057400" y="3632555"/>
            <a:ext cx="9915525" cy="1703030"/>
          </a:xfrm>
          <a:prstGeom prst="rect">
            <a:avLst/>
          </a:prstGeom>
          <a:noFill/>
        </p:spPr>
        <p:txBody>
          <a:bodyPr wrap="square" rtlCol="0">
            <a:spAutoFit/>
          </a:bodyPr>
          <a:lstStyle/>
          <a:p>
            <a:pPr marL="342900" marR="40005" lvl="0" indent="-342900" algn="just" fontAlgn="base">
              <a:lnSpc>
                <a:spcPct val="103000"/>
              </a:lnSpc>
              <a:spcAft>
                <a:spcPts val="190"/>
              </a:spcAft>
              <a:buClr>
                <a:srgbClr val="000000"/>
              </a:buClr>
              <a:buSzPts val="1400"/>
              <a:buFont typeface="Wingdings" panose="05000000000000000000" pitchFamily="2" charset="2"/>
              <a:buChar char="Ø"/>
            </a:pPr>
            <a:r>
              <a:rPr lang="ru-RU" sz="2000" b="1"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Черная, А.В. Организация самостоятельной работы студентов по психолого-педагогическим дисциплинам: электронный учебник </a:t>
            </a:r>
            <a:r>
              <a:rPr lang="ru-RU" sz="2000"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[Электронный ресурс] / А.В.Черная, Е.А. Чекунова, Е.И. Погорелова.– Ростов-на-Дону: Южный федеральный университет, 2010. – 200 с.</a:t>
            </a:r>
          </a:p>
          <a:p>
            <a:pPr marL="342900" marR="40005" lvl="0" indent="-342900" algn="just" fontAlgn="base">
              <a:lnSpc>
                <a:spcPct val="103000"/>
              </a:lnSpc>
              <a:spcAft>
                <a:spcPts val="190"/>
              </a:spcAft>
              <a:buClr>
                <a:srgbClr val="000000"/>
              </a:buClr>
              <a:buSzPts val="1400"/>
              <a:buFont typeface="Wingdings" panose="05000000000000000000" pitchFamily="2" charset="2"/>
              <a:buChar char="Ø"/>
            </a:pPr>
            <a:r>
              <a:rPr lang="ru-RU" sz="2000" b="1"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Чернилевский Д.В. Дидактические технологии в высшей школе. </a:t>
            </a:r>
            <a:r>
              <a:rPr lang="ru-RU" sz="2000" i="1" dirty="0">
                <a:solidFill>
                  <a:srgbClr val="1B151D"/>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М., 2002. </a:t>
            </a:r>
          </a:p>
        </p:txBody>
      </p:sp>
    </p:spTree>
    <p:extLst>
      <p:ext uri="{BB962C8B-B14F-4D97-AF65-F5344CB8AC3E}">
        <p14:creationId xmlns:p14="http://schemas.microsoft.com/office/powerpoint/2010/main" val="10782722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51164" cy="6858000"/>
          </a:xfrm>
          <a:prstGeom prst="rect">
            <a:avLst/>
          </a:prstGeom>
          <a:solidFill>
            <a:srgbClr val="8C6A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662545" y="387927"/>
            <a:ext cx="8160328" cy="584775"/>
          </a:xfrm>
          <a:prstGeom prst="rect">
            <a:avLst/>
          </a:prstGeom>
          <a:noFill/>
        </p:spPr>
        <p:txBody>
          <a:bodyPr wrap="square" rtlCol="0">
            <a:spAutoFit/>
          </a:bodyPr>
          <a:lstStyle/>
          <a:p>
            <a:r>
              <a:rPr lang="ru-RU" sz="3200" b="1" i="1" dirty="0">
                <a:solidFill>
                  <a:srgbClr val="1B151D"/>
                </a:solidFill>
                <a:latin typeface="Times New Roman" panose="02020603050405020304" pitchFamily="18" charset="0"/>
                <a:ea typeface="Times New Roman" panose="02020603050405020304" pitchFamily="18" charset="0"/>
              </a:rPr>
              <a:t>Цель самостоятельной </a:t>
            </a:r>
            <a:r>
              <a:rPr lang="ru-RU" sz="3200" b="1" i="1" dirty="0" smtClean="0">
                <a:solidFill>
                  <a:srgbClr val="1B151D"/>
                </a:solidFill>
                <a:latin typeface="Times New Roman" panose="02020603050405020304" pitchFamily="18" charset="0"/>
                <a:ea typeface="Times New Roman" panose="02020603050405020304" pitchFamily="18" charset="0"/>
              </a:rPr>
              <a:t>работы:</a:t>
            </a:r>
            <a:endParaRPr lang="ru-RU" dirty="0">
              <a:solidFill>
                <a:srgbClr val="1B151D"/>
              </a:solidFill>
            </a:endParaRPr>
          </a:p>
        </p:txBody>
      </p:sp>
      <p:sp>
        <p:nvSpPr>
          <p:cNvPr id="4" name="TextBox 3"/>
          <p:cNvSpPr txBox="1"/>
          <p:nvPr/>
        </p:nvSpPr>
        <p:spPr>
          <a:xfrm>
            <a:off x="831275" y="1108365"/>
            <a:ext cx="11042070" cy="3199209"/>
          </a:xfrm>
          <a:prstGeom prst="rect">
            <a:avLst/>
          </a:prstGeom>
          <a:noFill/>
        </p:spPr>
        <p:txBody>
          <a:bodyPr wrap="square" rtlCol="0">
            <a:spAutoFit/>
          </a:bodyPr>
          <a:lstStyle/>
          <a:p>
            <a:pPr marL="333375" marR="40005" indent="443230" algn="just">
              <a:lnSpc>
                <a:spcPct val="103000"/>
              </a:lnSpc>
              <a:spcAft>
                <a:spcPts val="15"/>
              </a:spcAft>
            </a:pPr>
            <a:r>
              <a:rPr lang="ru-RU" sz="2800" i="1" dirty="0">
                <a:solidFill>
                  <a:srgbClr val="000000"/>
                </a:solidFill>
                <a:latin typeface="Times New Roman" panose="02020603050405020304" pitchFamily="18" charset="0"/>
                <a:ea typeface="Times New Roman" panose="02020603050405020304" pitchFamily="18" charset="0"/>
              </a:rPr>
              <a:t>дать студенту возможность приобрести навыки научной работы, связанные со способностью публично высказывать на высоком теоретическом уровне свои суждения и делать обоснованные теоретические выводы, основанные на глубоком изучении и обобщении мнений, высказанных в научнотеоретической литературе различными авторами, а также анализе нормативного материала и правоприменительной практики. </a:t>
            </a: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57855" y="4159926"/>
            <a:ext cx="2895601" cy="2584982"/>
          </a:xfrm>
          <a:prstGeom prst="rect">
            <a:avLst/>
          </a:prstGeom>
        </p:spPr>
      </p:pic>
      <p:sp>
        <p:nvSpPr>
          <p:cNvPr id="7" name="TextBox 6"/>
          <p:cNvSpPr txBox="1"/>
          <p:nvPr/>
        </p:nvSpPr>
        <p:spPr>
          <a:xfrm>
            <a:off x="1181686" y="4443237"/>
            <a:ext cx="7796058" cy="2246769"/>
          </a:xfrm>
          <a:prstGeom prst="rect">
            <a:avLst/>
          </a:prstGeom>
          <a:noFill/>
        </p:spPr>
        <p:txBody>
          <a:bodyPr wrap="square" rtlCol="0">
            <a:spAutoFit/>
          </a:bodyPr>
          <a:lstStyle/>
          <a:p>
            <a:pPr algn="just"/>
            <a:r>
              <a:rPr lang="ru-RU" sz="2800" b="1" i="1" dirty="0" smtClean="0">
                <a:solidFill>
                  <a:srgbClr val="1B151D"/>
                </a:solidFill>
                <a:latin typeface="Times New Roman" panose="02020603050405020304" pitchFamily="18" charset="0"/>
                <a:cs typeface="Times New Roman" panose="02020603050405020304" pitchFamily="18" charset="0"/>
              </a:rPr>
              <a:t>       Нау́чная </a:t>
            </a:r>
            <a:r>
              <a:rPr lang="ru-RU" sz="2800" b="1" i="1" dirty="0">
                <a:solidFill>
                  <a:srgbClr val="1B151D"/>
                </a:solidFill>
                <a:latin typeface="Times New Roman" panose="02020603050405020304" pitchFamily="18" charset="0"/>
                <a:cs typeface="Times New Roman" panose="02020603050405020304" pitchFamily="18" charset="0"/>
              </a:rPr>
              <a:t>конфере́нция (англ. academic conference) </a:t>
            </a:r>
            <a:r>
              <a:rPr lang="ru-RU" sz="2800" i="1" dirty="0">
                <a:solidFill>
                  <a:srgbClr val="1B151D"/>
                </a:solidFill>
                <a:latin typeface="Times New Roman" panose="02020603050405020304" pitchFamily="18" charset="0"/>
                <a:cs typeface="Times New Roman" panose="02020603050405020304" pitchFamily="18" charset="0"/>
              </a:rPr>
              <a:t>— форма организации научной деятельности, при которой исследователи (не обязательно учёные или студенты) представляют и обсуждают свои работы.</a:t>
            </a:r>
            <a:endParaRPr lang="ru-RU" sz="2800" i="1" dirty="0">
              <a:solidFill>
                <a:srgbClr val="1B151D"/>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606250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51164" cy="6858000"/>
          </a:xfrm>
          <a:prstGeom prst="rect">
            <a:avLst/>
          </a:prstGeom>
          <a:solidFill>
            <a:srgbClr val="8C6A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00138" y="304800"/>
            <a:ext cx="10872787" cy="523220"/>
          </a:xfrm>
          <a:prstGeom prst="rect">
            <a:avLst/>
          </a:prstGeom>
          <a:noFill/>
        </p:spPr>
        <p:txBody>
          <a:bodyPr wrap="square" rtlCol="0">
            <a:spAutoFit/>
          </a:bodyPr>
          <a:lstStyle/>
          <a:p>
            <a:pPr algn="ctr"/>
            <a:r>
              <a:rPr lang="ru-RU" sz="2800" b="1" i="1" dirty="0">
                <a:solidFill>
                  <a:srgbClr val="1B151D"/>
                </a:solidFill>
                <a:latin typeface="Times New Roman" panose="02020603050405020304" pitchFamily="18" charset="0"/>
                <a:ea typeface="Times New Roman" panose="02020603050405020304" pitchFamily="18" charset="0"/>
              </a:rPr>
              <a:t>Участие студентов </a:t>
            </a:r>
            <a:r>
              <a:rPr lang="ru-RU" sz="2800" b="1" i="1" dirty="0" smtClean="0">
                <a:solidFill>
                  <a:srgbClr val="1B151D"/>
                </a:solidFill>
                <a:latin typeface="Times New Roman" panose="02020603050405020304" pitchFamily="18" charset="0"/>
                <a:ea typeface="Times New Roman" panose="02020603050405020304" pitchFamily="18" charset="0"/>
              </a:rPr>
              <a:t>в конференциях </a:t>
            </a:r>
            <a:r>
              <a:rPr lang="ru-RU" sz="2800" b="1" i="1" dirty="0">
                <a:solidFill>
                  <a:srgbClr val="1B151D"/>
                </a:solidFill>
                <a:latin typeface="Times New Roman" panose="02020603050405020304" pitchFamily="18" charset="0"/>
                <a:ea typeface="Times New Roman" panose="02020603050405020304" pitchFamily="18" charset="0"/>
              </a:rPr>
              <a:t>не предполагает массовости</a:t>
            </a:r>
            <a:endParaRPr lang="ru-RU" sz="2800" b="1" i="1" dirty="0">
              <a:solidFill>
                <a:srgbClr val="1B151D"/>
              </a:solidFill>
            </a:endParaRP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6572" y="971550"/>
            <a:ext cx="10058400" cy="5657850"/>
          </a:xfrm>
          <a:prstGeom prst="rect">
            <a:avLst/>
          </a:prstGeom>
        </p:spPr>
      </p:pic>
    </p:spTree>
    <p:extLst>
      <p:ext uri="{BB962C8B-B14F-4D97-AF65-F5344CB8AC3E}">
        <p14:creationId xmlns:p14="http://schemas.microsoft.com/office/powerpoint/2010/main" val="12668414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51164" cy="6858000"/>
          </a:xfrm>
          <a:prstGeom prst="rect">
            <a:avLst/>
          </a:prstGeom>
          <a:solidFill>
            <a:srgbClr val="8C6A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205345" y="180110"/>
            <a:ext cx="10196947" cy="954107"/>
          </a:xfrm>
          <a:prstGeom prst="rect">
            <a:avLst/>
          </a:prstGeom>
          <a:noFill/>
        </p:spPr>
        <p:txBody>
          <a:bodyPr wrap="square" rtlCol="0">
            <a:spAutoFit/>
          </a:bodyPr>
          <a:lstStyle/>
          <a:p>
            <a:pPr algn="ctr"/>
            <a:r>
              <a:rPr lang="ru-RU" sz="2800" b="1" i="1" dirty="0">
                <a:solidFill>
                  <a:srgbClr val="1B151D"/>
                </a:solidFill>
                <a:latin typeface="Times New Roman" panose="02020603050405020304" pitchFamily="18" charset="0"/>
                <a:ea typeface="Times New Roman" panose="02020603050405020304" pitchFamily="18" charset="0"/>
              </a:rPr>
              <a:t>Подготовка доклада </a:t>
            </a:r>
            <a:r>
              <a:rPr lang="ru-RU" sz="2800" b="1" i="1" dirty="0" smtClean="0">
                <a:solidFill>
                  <a:srgbClr val="1B151D"/>
                </a:solidFill>
                <a:latin typeface="Times New Roman" panose="02020603050405020304" pitchFamily="18" charset="0"/>
                <a:ea typeface="Times New Roman" panose="02020603050405020304" pitchFamily="18" charset="0"/>
              </a:rPr>
              <a:t>для </a:t>
            </a:r>
            <a:r>
              <a:rPr lang="ru-RU" sz="2800" b="1" i="1" dirty="0">
                <a:solidFill>
                  <a:srgbClr val="1B151D"/>
                </a:solidFill>
                <a:latin typeface="Times New Roman" panose="02020603050405020304" pitchFamily="18" charset="0"/>
                <a:ea typeface="Times New Roman" panose="02020603050405020304" pitchFamily="18" charset="0"/>
              </a:rPr>
              <a:t>выступления на научной студенческой конференции</a:t>
            </a:r>
            <a:endParaRPr lang="ru-RU" sz="2800" b="1" i="1" dirty="0">
              <a:solidFill>
                <a:srgbClr val="1B151D"/>
              </a:solidFill>
            </a:endParaRPr>
          </a:p>
        </p:txBody>
      </p:sp>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57338" y="1363366"/>
            <a:ext cx="9483436" cy="515847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11450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51164" cy="6858000"/>
          </a:xfrm>
          <a:prstGeom prst="rect">
            <a:avLst/>
          </a:prstGeom>
          <a:solidFill>
            <a:srgbClr val="8C6A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872836" y="401782"/>
            <a:ext cx="4752109" cy="4530727"/>
          </a:xfrm>
          <a:prstGeom prst="rect">
            <a:avLst/>
          </a:prstGeom>
          <a:noFill/>
        </p:spPr>
        <p:txBody>
          <a:bodyPr wrap="square" rtlCol="0">
            <a:spAutoFit/>
          </a:bodyPr>
          <a:lstStyle/>
          <a:p>
            <a:pPr marL="333375" marR="40005" indent="443230" algn="just">
              <a:lnSpc>
                <a:spcPct val="103000"/>
              </a:lnSpc>
              <a:spcAft>
                <a:spcPts val="190"/>
              </a:spcAft>
            </a:pPr>
            <a:r>
              <a:rPr lang="ru-RU" sz="2800" i="1" dirty="0" smtClean="0">
                <a:solidFill>
                  <a:srgbClr val="000000"/>
                </a:solidFill>
                <a:latin typeface="Times New Roman" panose="02020603050405020304" pitchFamily="18" charset="0"/>
                <a:ea typeface="Times New Roman" panose="02020603050405020304" pitchFamily="18" charset="0"/>
              </a:rPr>
              <a:t>     Перед </a:t>
            </a:r>
            <a:r>
              <a:rPr lang="ru-RU" sz="2800" i="1" dirty="0">
                <a:solidFill>
                  <a:srgbClr val="000000"/>
                </a:solidFill>
                <a:latin typeface="Times New Roman" panose="02020603050405020304" pitchFamily="18" charset="0"/>
                <a:ea typeface="Times New Roman" panose="02020603050405020304" pitchFamily="18" charset="0"/>
              </a:rPr>
              <a:t>студентом стоит задача продемонстрировать своё ораторское искусство, умение в течение 7 – 10 минут кратко изложить основные положения изученного материала, быть готовым ответить на заданные вопросы. </a:t>
            </a: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3638" y="462253"/>
            <a:ext cx="5543487" cy="597027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456733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51164" cy="6858000"/>
          </a:xfrm>
          <a:prstGeom prst="rect">
            <a:avLst/>
          </a:prstGeom>
          <a:solidFill>
            <a:srgbClr val="8C6A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32439" y="2068574"/>
            <a:ext cx="6769508" cy="4789426"/>
          </a:xfrm>
          <a:prstGeom prst="rect">
            <a:avLst/>
          </a:prstGeom>
        </p:spPr>
      </p:pic>
      <p:sp>
        <p:nvSpPr>
          <p:cNvPr id="5" name="TextBox 4"/>
          <p:cNvSpPr txBox="1"/>
          <p:nvPr/>
        </p:nvSpPr>
        <p:spPr>
          <a:xfrm>
            <a:off x="870156" y="486697"/>
            <a:ext cx="11031792" cy="1867691"/>
          </a:xfrm>
          <a:prstGeom prst="rect">
            <a:avLst/>
          </a:prstGeom>
          <a:noFill/>
        </p:spPr>
        <p:txBody>
          <a:bodyPr wrap="square" rtlCol="0">
            <a:spAutoFit/>
          </a:bodyPr>
          <a:lstStyle/>
          <a:p>
            <a:pPr marL="333375" marR="40005" indent="443230" algn="just">
              <a:lnSpc>
                <a:spcPct val="103000"/>
              </a:lnSpc>
              <a:spcAft>
                <a:spcPts val="190"/>
              </a:spcAft>
            </a:pPr>
            <a:r>
              <a:rPr lang="ru-RU" sz="2800" i="1" dirty="0" smtClean="0">
                <a:solidFill>
                  <a:srgbClr val="000000"/>
                </a:solidFill>
                <a:latin typeface="Times New Roman" panose="02020603050405020304" pitchFamily="18" charset="0"/>
                <a:ea typeface="Times New Roman" panose="02020603050405020304" pitchFamily="18" charset="0"/>
              </a:rPr>
              <a:t>     Процедура </a:t>
            </a:r>
            <a:r>
              <a:rPr lang="ru-RU" sz="2800" i="1" dirty="0">
                <a:solidFill>
                  <a:srgbClr val="000000"/>
                </a:solidFill>
                <a:latin typeface="Times New Roman" panose="02020603050405020304" pitchFamily="18" charset="0"/>
                <a:ea typeface="Times New Roman" panose="02020603050405020304" pitchFamily="18" charset="0"/>
              </a:rPr>
              <a:t>доклада позволяет студенту подготовить раздаточный материал, иллюстрирующий содержание его сообщения, показать умение работать с доской, компьютерной техникой в аудитории. </a:t>
            </a:r>
          </a:p>
        </p:txBody>
      </p:sp>
    </p:spTree>
    <p:extLst>
      <p:ext uri="{BB962C8B-B14F-4D97-AF65-F5344CB8AC3E}">
        <p14:creationId xmlns:p14="http://schemas.microsoft.com/office/powerpoint/2010/main" val="7308542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51164" cy="6858000"/>
          </a:xfrm>
          <a:prstGeom prst="rect">
            <a:avLst/>
          </a:prstGeom>
          <a:solidFill>
            <a:srgbClr val="8C6A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4903" y="2484425"/>
            <a:ext cx="11020778" cy="4007888"/>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1415845" y="471948"/>
            <a:ext cx="10264878" cy="954107"/>
          </a:xfrm>
          <a:prstGeom prst="rect">
            <a:avLst/>
          </a:prstGeom>
          <a:noFill/>
        </p:spPr>
        <p:txBody>
          <a:bodyPr wrap="square" rtlCol="0">
            <a:spAutoFit/>
          </a:bodyPr>
          <a:lstStyle/>
          <a:p>
            <a:pPr algn="ctr"/>
            <a:r>
              <a:rPr lang="ru-RU" sz="2800" b="1" i="1" dirty="0" smtClean="0">
                <a:solidFill>
                  <a:srgbClr val="1B151D"/>
                </a:solidFill>
                <a:latin typeface="Times New Roman" panose="02020603050405020304" pitchFamily="18" charset="0"/>
                <a:ea typeface="Times New Roman" panose="02020603050405020304" pitchFamily="18" charset="0"/>
              </a:rPr>
              <a:t>Доклад </a:t>
            </a:r>
            <a:r>
              <a:rPr lang="ru-RU" sz="2800" b="1" i="1" dirty="0">
                <a:solidFill>
                  <a:srgbClr val="1B151D"/>
                </a:solidFill>
                <a:latin typeface="Times New Roman" panose="02020603050405020304" pitchFamily="18" charset="0"/>
                <a:ea typeface="Times New Roman" panose="02020603050405020304" pitchFamily="18" charset="0"/>
              </a:rPr>
              <a:t>позволяет студенту продумать возможность организации обратной связи в работе с </a:t>
            </a:r>
            <a:r>
              <a:rPr lang="ru-RU" sz="2800" b="1" i="1" dirty="0" smtClean="0">
                <a:solidFill>
                  <a:srgbClr val="1B151D"/>
                </a:solidFill>
                <a:latin typeface="Times New Roman" panose="02020603050405020304" pitchFamily="18" charset="0"/>
                <a:ea typeface="Times New Roman" panose="02020603050405020304" pitchFamily="18" charset="0"/>
              </a:rPr>
              <a:t>группой … </a:t>
            </a:r>
            <a:endParaRPr lang="ru-RU" sz="2800" b="1" i="1" dirty="0">
              <a:solidFill>
                <a:srgbClr val="1B151D"/>
              </a:solidFill>
            </a:endParaRPr>
          </a:p>
        </p:txBody>
      </p:sp>
    </p:spTree>
    <p:extLst>
      <p:ext uri="{BB962C8B-B14F-4D97-AF65-F5344CB8AC3E}">
        <p14:creationId xmlns:p14="http://schemas.microsoft.com/office/powerpoint/2010/main" val="3446009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8077" y="787872"/>
            <a:ext cx="10542860" cy="1578894"/>
          </a:xfrm>
          <a:prstGeom prst="rect">
            <a:avLst/>
          </a:prstGeom>
          <a:noFill/>
        </p:spPr>
        <p:txBody>
          <a:bodyPr wrap="square" rtlCol="0">
            <a:spAutoFit/>
          </a:bodyPr>
          <a:lstStyle/>
          <a:p>
            <a:pPr marL="215900" marR="27305" lvl="0" indent="209550" algn="ctr">
              <a:lnSpc>
                <a:spcPct val="105000"/>
              </a:lnSpc>
              <a:spcAft>
                <a:spcPts val="25"/>
              </a:spcAft>
            </a:pPr>
            <a:r>
              <a:rPr kumimoji="0" lang="ru-RU" sz="2800" b="1" i="1" u="none" strike="noStrike" kern="1200" cap="none" spc="0" normalizeH="0" baseline="0" noProof="0" dirty="0">
                <a:ln>
                  <a:noFill/>
                </a:ln>
                <a:solidFill>
                  <a:srgbClr val="1B151D"/>
                </a:solidFill>
                <a:effectLst/>
                <a:uLnTx/>
                <a:uFillTx/>
                <a:latin typeface="Times New Roman" panose="02020603050405020304" pitchFamily="18" charset="0"/>
                <a:ea typeface="Times New Roman" panose="02020603050405020304" pitchFamily="18" charset="0"/>
              </a:rPr>
              <a:t>Планируемые результаты </a:t>
            </a:r>
            <a:r>
              <a:rPr kumimoji="0" lang="ru-RU" sz="2800" b="1" i="1" u="none" strike="noStrike" kern="1200" cap="none" spc="0" normalizeH="0" baseline="0" noProof="0" dirty="0" smtClean="0">
                <a:ln>
                  <a:noFill/>
                </a:ln>
                <a:solidFill>
                  <a:srgbClr val="1B151D"/>
                </a:solidFill>
                <a:effectLst/>
                <a:uLnTx/>
                <a:uFillTx/>
                <a:latin typeface="Times New Roman" panose="02020603050405020304" pitchFamily="18" charset="0"/>
                <a:ea typeface="Times New Roman" panose="02020603050405020304" pitchFamily="18" charset="0"/>
              </a:rPr>
              <a:t>самостоятельной </a:t>
            </a:r>
            <a:r>
              <a:rPr kumimoji="0" lang="ru-RU" sz="2800" b="1" i="1" u="none" strike="noStrike" kern="1200" cap="none" spc="0" normalizeH="0" baseline="0" noProof="0" dirty="0">
                <a:ln>
                  <a:noFill/>
                </a:ln>
                <a:solidFill>
                  <a:srgbClr val="1B151D"/>
                </a:solidFill>
                <a:effectLst/>
                <a:uLnTx/>
                <a:uFillTx/>
                <a:latin typeface="Times New Roman" panose="02020603050405020304" pitchFamily="18" charset="0"/>
                <a:ea typeface="Times New Roman" panose="02020603050405020304" pitchFamily="18" charset="0"/>
              </a:rPr>
              <a:t>работы </a:t>
            </a:r>
            <a:r>
              <a:rPr kumimoji="0" lang="ru-RU" sz="2800" b="1" i="1" u="none" strike="noStrike" kern="1200" cap="none" spc="0" normalizeH="0" baseline="0" noProof="0" dirty="0" smtClean="0">
                <a:ln>
                  <a:noFill/>
                </a:ln>
                <a:solidFill>
                  <a:srgbClr val="1B151D"/>
                </a:solidFill>
                <a:effectLst/>
                <a:uLnTx/>
                <a:uFillTx/>
                <a:latin typeface="Times New Roman" panose="02020603050405020304" pitchFamily="18" charset="0"/>
                <a:ea typeface="Times New Roman" panose="02020603050405020304" pitchFamily="18" charset="0"/>
              </a:rPr>
              <a:t>при подготовке </a:t>
            </a:r>
            <a:r>
              <a:rPr lang="ru-RU" sz="2800" b="1" i="1" dirty="0">
                <a:solidFill>
                  <a:srgbClr val="1B151D"/>
                </a:solidFill>
                <a:latin typeface="Times New Roman" panose="02020603050405020304" pitchFamily="18" charset="0"/>
                <a:ea typeface="Times New Roman" panose="02020603050405020304" pitchFamily="18" charset="0"/>
              </a:rPr>
              <a:t>к </a:t>
            </a:r>
            <a:r>
              <a:rPr lang="ru-RU" sz="2800" b="1" i="1" dirty="0" smtClean="0">
                <a:solidFill>
                  <a:srgbClr val="1B151D"/>
                </a:solidFill>
                <a:latin typeface="Times New Roman" panose="02020603050405020304" pitchFamily="18" charset="0"/>
                <a:ea typeface="Times New Roman" panose="02020603050405020304" pitchFamily="18" charset="0"/>
              </a:rPr>
              <a:t>участию </a:t>
            </a:r>
            <a:r>
              <a:rPr lang="ru-RU" sz="2800" b="1" i="1" dirty="0">
                <a:solidFill>
                  <a:srgbClr val="1B151D"/>
                </a:solidFill>
                <a:latin typeface="Times New Roman" panose="02020603050405020304" pitchFamily="18" charset="0"/>
                <a:ea typeface="Times New Roman" panose="02020603050405020304" pitchFamily="18" charset="0"/>
              </a:rPr>
              <a:t>в </a:t>
            </a:r>
            <a:r>
              <a:rPr lang="ru-RU" sz="2800" b="1" i="1" dirty="0" smtClean="0">
                <a:solidFill>
                  <a:srgbClr val="1B151D"/>
                </a:solidFill>
                <a:latin typeface="Times New Roman" panose="02020603050405020304" pitchFamily="18" charset="0"/>
                <a:ea typeface="Times New Roman" panose="02020603050405020304" pitchFamily="18" charset="0"/>
              </a:rPr>
              <a:t>научно </a:t>
            </a:r>
            <a:r>
              <a:rPr lang="ru-RU" sz="2800" b="1" i="1" dirty="0">
                <a:solidFill>
                  <a:srgbClr val="1B151D"/>
                </a:solidFill>
                <a:latin typeface="Times New Roman" panose="02020603050405020304" pitchFamily="18" charset="0"/>
                <a:ea typeface="Times New Roman" panose="02020603050405020304" pitchFamily="18" charset="0"/>
              </a:rPr>
              <a:t>– практической </a:t>
            </a:r>
            <a:r>
              <a:rPr lang="ru-RU" sz="2800" b="1" i="1" dirty="0" smtClean="0">
                <a:solidFill>
                  <a:srgbClr val="1B151D"/>
                </a:solidFill>
                <a:latin typeface="Times New Roman" panose="02020603050405020304" pitchFamily="18" charset="0"/>
                <a:ea typeface="Times New Roman" panose="02020603050405020304" pitchFamily="18" charset="0"/>
              </a:rPr>
              <a:t>конференции</a:t>
            </a:r>
            <a:r>
              <a:rPr lang="ru-RU" sz="3200" b="1" i="1" dirty="0" smtClean="0">
                <a:solidFill>
                  <a:srgbClr val="1B151D"/>
                </a:solidFill>
                <a:latin typeface="Times New Roman" panose="02020603050405020304" pitchFamily="18" charset="0"/>
                <a:ea typeface="Times New Roman" panose="02020603050405020304" pitchFamily="18" charset="0"/>
              </a:rPr>
              <a:t>:</a:t>
            </a:r>
            <a:endParaRPr kumimoji="0" lang="ru-RU" sz="3200" b="1" i="1" u="none" strike="noStrike" kern="1200" cap="none" spc="0" normalizeH="0" baseline="0" noProof="0" dirty="0">
              <a:ln>
                <a:noFill/>
              </a:ln>
              <a:solidFill>
                <a:srgbClr val="1B151D"/>
              </a:solidFill>
              <a:effectLst/>
              <a:uLnTx/>
              <a:uFillTx/>
              <a:latin typeface="Times New Roman" panose="02020603050405020304" pitchFamily="18" charset="0"/>
              <a:ea typeface="Times New Roman" panose="02020603050405020304" pitchFamily="18" charset="0"/>
            </a:endParaRPr>
          </a:p>
          <a:p>
            <a:pPr marL="0" marR="1270" lvl="0" indent="443230" algn="ctr" defTabSz="914400" rtl="0" eaLnBrk="1" fontAlgn="auto" latinLnBrk="0" hangingPunct="1">
              <a:lnSpc>
                <a:spcPct val="105000"/>
              </a:lnSpc>
              <a:spcBef>
                <a:spcPts val="0"/>
              </a:spcBef>
              <a:spcAft>
                <a:spcPts val="150"/>
              </a:spcAft>
              <a:buClrTx/>
              <a:buSzTx/>
              <a:buFontTx/>
              <a:buNone/>
              <a:tabLst/>
              <a:defRPr/>
            </a:pPr>
            <a:endParaRPr kumimoji="0" lang="ru-RU" sz="3200" b="1" i="1" u="none" strike="noStrike" kern="1200" cap="none" spc="0" normalizeH="0" baseline="0" noProof="0" dirty="0">
              <a:ln>
                <a:noFill/>
              </a:ln>
              <a:solidFill>
                <a:srgbClr val="004240"/>
              </a:solidFill>
              <a:effectLst/>
              <a:uLnTx/>
              <a:uFillTx/>
              <a:latin typeface="Times New Roman" panose="02020603050405020304" pitchFamily="18" charset="0"/>
              <a:ea typeface="Times New Roman" panose="02020603050405020304" pitchFamily="18" charset="0"/>
              <a:cs typeface="+mn-cs"/>
            </a:endParaRPr>
          </a:p>
        </p:txBody>
      </p:sp>
      <p:graphicFrame>
        <p:nvGraphicFramePr>
          <p:cNvPr id="4" name="Схема 3"/>
          <p:cNvGraphicFramePr/>
          <p:nvPr>
            <p:extLst>
              <p:ext uri="{D42A27DB-BD31-4B8C-83A1-F6EECF244321}">
                <p14:modId xmlns:p14="http://schemas.microsoft.com/office/powerpoint/2010/main" val="3276005361"/>
              </p:ext>
            </p:extLst>
          </p:nvPr>
        </p:nvGraphicFramePr>
        <p:xfrm>
          <a:off x="884903" y="2014598"/>
          <a:ext cx="11002295" cy="48434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5161934" y="141890"/>
            <a:ext cx="6835625" cy="52322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Схема </a:t>
            </a:r>
            <a:r>
              <a:rPr kumimoji="0" lang="ru-RU" sz="14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a:t>
            </a:r>
            <a:r>
              <a:rPr lang="ru-RU" sz="1400" b="1" i="1" dirty="0">
                <a:solidFill>
                  <a:prstClr val="black"/>
                </a:solidFill>
                <a:latin typeface="Times New Roman" panose="02020603050405020304" pitchFamily="18" charset="0"/>
                <a:cs typeface="Times New Roman" panose="02020603050405020304" pitchFamily="18" charset="0"/>
              </a:rPr>
              <a:t>1</a:t>
            </a:r>
            <a:r>
              <a:rPr kumimoji="0" lang="ru-RU" sz="14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ru-RU" sz="1400" b="1"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Планируемые результаты </a:t>
            </a:r>
            <a:endParaRPr kumimoji="0" lang="ru-RU" sz="14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lvl="0" algn="r"/>
            <a:r>
              <a:rPr kumimoji="0" lang="ru-RU" sz="14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самостоятельной работы при </a:t>
            </a:r>
            <a:r>
              <a:rPr lang="ru-RU" sz="1400" b="1" i="1" dirty="0">
                <a:solidFill>
                  <a:prstClr val="black"/>
                </a:solidFill>
                <a:latin typeface="Times New Roman" panose="02020603050405020304" pitchFamily="18" charset="0"/>
                <a:cs typeface="Times New Roman" panose="02020603050405020304" pitchFamily="18" charset="0"/>
              </a:rPr>
              <a:t>подготовке </a:t>
            </a:r>
            <a:r>
              <a:rPr lang="ru-RU" sz="1400" b="1" i="1" dirty="0" smtClean="0">
                <a:solidFill>
                  <a:prstClr val="black"/>
                </a:solidFill>
                <a:latin typeface="Times New Roman" panose="02020603050405020304" pitchFamily="18" charset="0"/>
                <a:cs typeface="Times New Roman" panose="02020603050405020304" pitchFamily="18" charset="0"/>
              </a:rPr>
              <a:t>к научно </a:t>
            </a:r>
            <a:r>
              <a:rPr lang="ru-RU" sz="1400" b="1" i="1" dirty="0">
                <a:solidFill>
                  <a:prstClr val="black"/>
                </a:solidFill>
                <a:latin typeface="Times New Roman" panose="02020603050405020304" pitchFamily="18" charset="0"/>
                <a:cs typeface="Times New Roman" panose="02020603050405020304" pitchFamily="18" charset="0"/>
              </a:rPr>
              <a:t>– практической </a:t>
            </a:r>
            <a:r>
              <a:rPr lang="ru-RU" sz="1400" b="1" i="1" dirty="0" smtClean="0">
                <a:solidFill>
                  <a:prstClr val="black"/>
                </a:solidFill>
                <a:latin typeface="Times New Roman" panose="02020603050405020304" pitchFamily="18" charset="0"/>
                <a:cs typeface="Times New Roman" panose="02020603050405020304" pitchFamily="18" charset="0"/>
              </a:rPr>
              <a:t>конференции.</a:t>
            </a:r>
            <a:r>
              <a:rPr kumimoji="0" lang="ru-RU" sz="1400" b="1" i="1" u="none" strike="noStrike" kern="1200" cap="none" spc="0" normalizeH="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a:t>
            </a:r>
            <a:endParaRPr kumimoji="0" lang="ru-RU"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Прямоугольник 6"/>
          <p:cNvSpPr/>
          <p:nvPr/>
        </p:nvSpPr>
        <p:spPr>
          <a:xfrm>
            <a:off x="0" y="0"/>
            <a:ext cx="651164" cy="6858000"/>
          </a:xfrm>
          <a:prstGeom prst="rect">
            <a:avLst/>
          </a:prstGeom>
          <a:solidFill>
            <a:srgbClr val="8C6A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8" name="Рисунок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84903" y="143818"/>
            <a:ext cx="1288107" cy="1288107"/>
          </a:xfrm>
          <a:prstGeom prst="rect">
            <a:avLst/>
          </a:prstGeom>
        </p:spPr>
      </p:pic>
      <p:pic>
        <p:nvPicPr>
          <p:cNvPr id="9" name="Рисунок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84903" y="141890"/>
            <a:ext cx="1288107" cy="1288107"/>
          </a:xfrm>
          <a:prstGeom prst="rect">
            <a:avLst/>
          </a:prstGeom>
        </p:spPr>
      </p:pic>
    </p:spTree>
    <p:extLst>
      <p:ext uri="{BB962C8B-B14F-4D97-AF65-F5344CB8AC3E}">
        <p14:creationId xmlns:p14="http://schemas.microsoft.com/office/powerpoint/2010/main" val="35337224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16165" y="283779"/>
            <a:ext cx="8513379" cy="544765"/>
          </a:xfrm>
          <a:prstGeom prst="rect">
            <a:avLst/>
          </a:prstGeom>
          <a:noFill/>
        </p:spPr>
        <p:txBody>
          <a:bodyPr wrap="square" rtlCol="0">
            <a:spAutoFit/>
          </a:bodyPr>
          <a:lstStyle/>
          <a:p>
            <a:pPr marL="0" marR="1270" lvl="0" indent="443230" algn="r" defTabSz="914400" rtl="0" eaLnBrk="1" fontAlgn="auto" latinLnBrk="0" hangingPunct="1">
              <a:lnSpc>
                <a:spcPct val="105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1B151D"/>
                </a:solidFill>
                <a:effectLst/>
                <a:uLnTx/>
                <a:uFillTx/>
                <a:latin typeface="Times New Roman" panose="02020603050405020304" pitchFamily="18" charset="0"/>
                <a:ea typeface="Times New Roman" panose="02020603050405020304" pitchFamily="18" charset="0"/>
                <a:cs typeface="+mn-cs"/>
              </a:rPr>
              <a:t>Продолжение схемы №</a:t>
            </a:r>
            <a:r>
              <a:rPr lang="ru-RU" sz="1400" b="1" i="1" dirty="0">
                <a:solidFill>
                  <a:srgbClr val="1B151D"/>
                </a:solidFill>
                <a:latin typeface="Times New Roman" panose="02020603050405020304" pitchFamily="18" charset="0"/>
                <a:ea typeface="Times New Roman" panose="02020603050405020304" pitchFamily="18" charset="0"/>
              </a:rPr>
              <a:t>1</a:t>
            </a:r>
            <a:r>
              <a:rPr kumimoji="0" lang="ru-RU" sz="1400" b="1" i="1" u="none" strike="noStrike" kern="1200" cap="none" spc="0" normalizeH="0" baseline="0" noProof="0" dirty="0" smtClean="0">
                <a:ln>
                  <a:noFill/>
                </a:ln>
                <a:solidFill>
                  <a:srgbClr val="1B151D"/>
                </a:solidFill>
                <a:effectLst/>
                <a:uLnTx/>
                <a:uFillTx/>
                <a:latin typeface="Times New Roman" panose="02020603050405020304" pitchFamily="18" charset="0"/>
                <a:ea typeface="Times New Roman" panose="02020603050405020304" pitchFamily="18" charset="0"/>
                <a:cs typeface="+mn-cs"/>
              </a:rPr>
              <a:t>. </a:t>
            </a:r>
            <a:r>
              <a:rPr kumimoji="0" lang="ru-RU" sz="1400" b="1" i="1" u="none" strike="noStrike" kern="1200" cap="none" spc="0" normalizeH="0" baseline="0" noProof="0" dirty="0">
                <a:ln>
                  <a:noFill/>
                </a:ln>
                <a:solidFill>
                  <a:srgbClr val="1B151D"/>
                </a:solidFill>
                <a:effectLst/>
                <a:uLnTx/>
                <a:uFillTx/>
                <a:latin typeface="Times New Roman" panose="02020603050405020304" pitchFamily="18" charset="0"/>
                <a:ea typeface="Times New Roman" panose="02020603050405020304" pitchFamily="18" charset="0"/>
                <a:cs typeface="+mn-cs"/>
              </a:rPr>
              <a:t>Планируемые результаты </a:t>
            </a:r>
          </a:p>
          <a:p>
            <a:pPr marR="1270" lvl="0" indent="443230" algn="r">
              <a:lnSpc>
                <a:spcPct val="105000"/>
              </a:lnSpc>
            </a:pPr>
            <a:r>
              <a:rPr kumimoji="0" lang="ru-RU" sz="1400" b="1" i="1" u="none" strike="noStrike" kern="1200" cap="none" spc="0" normalizeH="0" baseline="0" noProof="0" dirty="0">
                <a:ln>
                  <a:noFill/>
                </a:ln>
                <a:solidFill>
                  <a:srgbClr val="1B151D"/>
                </a:solidFill>
                <a:effectLst/>
                <a:uLnTx/>
                <a:uFillTx/>
                <a:latin typeface="Times New Roman" panose="02020603050405020304" pitchFamily="18" charset="0"/>
                <a:ea typeface="Times New Roman" panose="02020603050405020304" pitchFamily="18" charset="0"/>
                <a:cs typeface="+mn-cs"/>
              </a:rPr>
              <a:t>самостоятельной работы при </a:t>
            </a:r>
            <a:r>
              <a:rPr kumimoji="0" lang="ru-RU" sz="1400" b="1" i="1" u="none" strike="noStrike" kern="1200" cap="none" spc="0" normalizeH="0" baseline="0" noProof="0" dirty="0" smtClean="0">
                <a:ln>
                  <a:noFill/>
                </a:ln>
                <a:solidFill>
                  <a:srgbClr val="1B151D"/>
                </a:solidFill>
                <a:effectLst/>
                <a:uLnTx/>
                <a:uFillTx/>
                <a:latin typeface="Times New Roman" panose="02020603050405020304" pitchFamily="18" charset="0"/>
                <a:ea typeface="Times New Roman" panose="02020603050405020304" pitchFamily="18" charset="0"/>
                <a:cs typeface="+mn-cs"/>
              </a:rPr>
              <a:t>подготовке к</a:t>
            </a:r>
            <a:r>
              <a:rPr lang="ru-RU" sz="1400" b="1" i="1" dirty="0" smtClean="0">
                <a:solidFill>
                  <a:srgbClr val="1B151D"/>
                </a:solidFill>
                <a:latin typeface="Times New Roman" panose="02020603050405020304" pitchFamily="18" charset="0"/>
                <a:cs typeface="Times New Roman" panose="02020603050405020304" pitchFamily="18" charset="0"/>
              </a:rPr>
              <a:t> </a:t>
            </a:r>
            <a:r>
              <a:rPr lang="ru-RU" sz="1400" b="1" i="1" dirty="0">
                <a:solidFill>
                  <a:prstClr val="black"/>
                </a:solidFill>
                <a:latin typeface="Times New Roman" panose="02020603050405020304" pitchFamily="18" charset="0"/>
                <a:cs typeface="Times New Roman" panose="02020603050405020304" pitchFamily="18" charset="0"/>
              </a:rPr>
              <a:t>научно – практической </a:t>
            </a:r>
            <a:r>
              <a:rPr lang="ru-RU" sz="1400" b="1" i="1" dirty="0" smtClean="0">
                <a:solidFill>
                  <a:prstClr val="black"/>
                </a:solidFill>
                <a:latin typeface="Times New Roman" panose="02020603050405020304" pitchFamily="18" charset="0"/>
                <a:cs typeface="Times New Roman" panose="02020603050405020304" pitchFamily="18" charset="0"/>
              </a:rPr>
              <a:t>конференции.</a:t>
            </a:r>
            <a:r>
              <a:rPr kumimoji="0" lang="ru-RU" sz="1400" b="1" i="1" u="none" strike="noStrike" kern="1200" cap="none" spc="0" normalizeH="0" noProof="0" dirty="0" smtClean="0">
                <a:ln>
                  <a:noFill/>
                </a:ln>
                <a:solidFill>
                  <a:srgbClr val="004240"/>
                </a:solidFill>
                <a:effectLst/>
                <a:uLnTx/>
                <a:uFillTx/>
                <a:latin typeface="Times New Roman" panose="02020603050405020304" pitchFamily="18" charset="0"/>
                <a:ea typeface="Times New Roman" panose="02020603050405020304" pitchFamily="18" charset="0"/>
                <a:cs typeface="+mn-cs"/>
              </a:rPr>
              <a:t> </a:t>
            </a:r>
            <a:endParaRPr kumimoji="0" lang="ru-RU" sz="3200" b="1" i="1" u="none" strike="noStrike" kern="1200" cap="none" spc="0" normalizeH="0" baseline="0" noProof="0" dirty="0">
              <a:ln>
                <a:noFill/>
              </a:ln>
              <a:solidFill>
                <a:srgbClr val="004240"/>
              </a:solidFill>
              <a:effectLst/>
              <a:uLnTx/>
              <a:uFillTx/>
              <a:latin typeface="Times New Roman" panose="02020603050405020304" pitchFamily="18" charset="0"/>
              <a:ea typeface="Times New Roman" panose="02020603050405020304" pitchFamily="18" charset="0"/>
              <a:cs typeface="+mn-cs"/>
            </a:endParaRPr>
          </a:p>
        </p:txBody>
      </p:sp>
      <p:graphicFrame>
        <p:nvGraphicFramePr>
          <p:cNvPr id="4" name="Схема 3"/>
          <p:cNvGraphicFramePr/>
          <p:nvPr>
            <p:extLst>
              <p:ext uri="{D42A27DB-BD31-4B8C-83A1-F6EECF244321}">
                <p14:modId xmlns:p14="http://schemas.microsoft.com/office/powerpoint/2010/main" val="2188828825"/>
              </p:ext>
            </p:extLst>
          </p:nvPr>
        </p:nvGraphicFramePr>
        <p:xfrm>
          <a:off x="929147" y="1434662"/>
          <a:ext cx="10942287" cy="52316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Прямоугольник 4"/>
          <p:cNvSpPr/>
          <p:nvPr/>
        </p:nvSpPr>
        <p:spPr>
          <a:xfrm>
            <a:off x="0" y="0"/>
            <a:ext cx="651164" cy="6858000"/>
          </a:xfrm>
          <a:prstGeom prst="rect">
            <a:avLst/>
          </a:prstGeom>
          <a:solidFill>
            <a:srgbClr val="8C6A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775342448"/>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366</TotalTime>
  <Words>2324</Words>
  <Application>Microsoft Office PowerPoint</Application>
  <PresentationFormat>Широкоэкранный</PresentationFormat>
  <Paragraphs>212</Paragraphs>
  <Slides>19</Slides>
  <Notes>17</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19</vt:i4>
      </vt:variant>
    </vt:vector>
  </HeadingPairs>
  <TitlesOfParts>
    <vt:vector size="27" baseType="lpstr">
      <vt:lpstr>Arial</vt:lpstr>
      <vt:lpstr>Calibri</vt:lpstr>
      <vt:lpstr>Calibri Light</vt:lpstr>
      <vt:lpstr>Helvetica</vt:lpstr>
      <vt:lpstr>Symbol</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РОССИЙСКАЯ ФЕДЕРАЦИЯ МИНИСТЕРСТВО ОБРАЗОВАНИЯ И НАУКИ АМУРСКОЙ ОБЛАСТИ ГПОАУ АО «АМУРСКИЙ ПЕДАГОГИЧЕСКИЙ КОЛЛЕДЖ»</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Подготовка к участию в научно – практической конференции.</dc:title>
  <dc:subject>методические рекомендации по организации самостоятельной внеаудиторной работы студентов.</dc:subject>
  <dc:creator>преподаватель высшей квалификационной категории Гольская О. Г.</dc:creator>
  <cp:lastModifiedBy>Admin</cp:lastModifiedBy>
  <cp:revision>81</cp:revision>
  <dcterms:created xsi:type="dcterms:W3CDTF">2020-01-05T01:18:43Z</dcterms:created>
  <dcterms:modified xsi:type="dcterms:W3CDTF">2020-02-19T07:45:45Z</dcterms:modified>
</cp:coreProperties>
</file>