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75" r:id="rId12"/>
    <p:sldId id="267" r:id="rId13"/>
    <p:sldId id="268" r:id="rId14"/>
    <p:sldId id="276" r:id="rId15"/>
    <p:sldId id="277" r:id="rId16"/>
    <p:sldId id="278" r:id="rId17"/>
    <p:sldId id="279" r:id="rId18"/>
    <p:sldId id="280" r:id="rId19"/>
    <p:sldId id="269" r:id="rId20"/>
    <p:sldId id="270" r:id="rId21"/>
    <p:sldId id="271" r:id="rId22"/>
    <p:sldId id="281" r:id="rId23"/>
    <p:sldId id="272" r:id="rId24"/>
    <p:sldId id="273" r:id="rId25"/>
    <p:sldId id="274" r:id="rId26"/>
  </p:sldIdLst>
  <p:sldSz cx="3600450" cy="3600450"/>
  <p:notesSz cx="6858000" cy="9144000"/>
  <p:defaultTextStyle>
    <a:defPPr>
      <a:defRPr lang="ru-RU"/>
    </a:defPPr>
    <a:lvl1pPr marL="0" algn="l" defTabSz="41145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205730" algn="l" defTabSz="41145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411459" algn="l" defTabSz="41145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617189" algn="l" defTabSz="41145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822919" algn="l" defTabSz="41145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028649" algn="l" defTabSz="41145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234378" algn="l" defTabSz="41145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1440108" algn="l" defTabSz="41145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1645838" algn="l" defTabSz="411459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90" d="100"/>
          <a:sy n="190" d="100"/>
        </p:scale>
        <p:origin x="-1188" y="-90"/>
      </p:cViewPr>
      <p:guideLst>
        <p:guide orient="horz" pos="1134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0034" y="1118474"/>
            <a:ext cx="3060383" cy="7717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068" y="2040255"/>
            <a:ext cx="2520315" cy="9201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2610326" y="144185"/>
            <a:ext cx="810102" cy="30720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80023" y="144185"/>
            <a:ext cx="2370297" cy="30720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411" y="2313623"/>
            <a:ext cx="3060383" cy="715089"/>
          </a:xfrm>
        </p:spPr>
        <p:txBody>
          <a:bodyPr anchor="t"/>
          <a:lstStyle>
            <a:lvl1pPr algn="l">
              <a:defRPr sz="18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4411" y="1526025"/>
            <a:ext cx="3060383" cy="787598"/>
          </a:xfrm>
        </p:spPr>
        <p:txBody>
          <a:bodyPr anchor="b"/>
          <a:lstStyle>
            <a:lvl1pPr marL="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  <a:lvl2pPr marL="20573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41145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3pPr>
            <a:lvl4pPr marL="61718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4pPr>
            <a:lvl5pPr marL="82291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5pPr>
            <a:lvl6pPr marL="102864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6pPr>
            <a:lvl7pPr marL="123437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7pPr>
            <a:lvl8pPr marL="144010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8pPr>
            <a:lvl9pPr marL="1645838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0023" y="840105"/>
            <a:ext cx="1590199" cy="2376131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830229" y="840105"/>
            <a:ext cx="1590199" cy="2376131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0022" y="805935"/>
            <a:ext cx="1590824" cy="335875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5730" indent="0">
              <a:buNone/>
              <a:defRPr sz="900" b="1"/>
            </a:lvl2pPr>
            <a:lvl3pPr marL="411459" indent="0">
              <a:buNone/>
              <a:defRPr sz="800" b="1"/>
            </a:lvl3pPr>
            <a:lvl4pPr marL="617189" indent="0">
              <a:buNone/>
              <a:defRPr sz="700" b="1"/>
            </a:lvl4pPr>
            <a:lvl5pPr marL="822919" indent="0">
              <a:buNone/>
              <a:defRPr sz="700" b="1"/>
            </a:lvl5pPr>
            <a:lvl6pPr marL="1028649" indent="0">
              <a:buNone/>
              <a:defRPr sz="700" b="1"/>
            </a:lvl6pPr>
            <a:lvl7pPr marL="1234378" indent="0">
              <a:buNone/>
              <a:defRPr sz="700" b="1"/>
            </a:lvl7pPr>
            <a:lvl8pPr marL="1440108" indent="0">
              <a:buNone/>
              <a:defRPr sz="700" b="1"/>
            </a:lvl8pPr>
            <a:lvl9pPr marL="1645838" indent="0">
              <a:buNone/>
              <a:defRPr sz="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80022" y="1141810"/>
            <a:ext cx="1590824" cy="2074426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828979" y="805935"/>
            <a:ext cx="1591449" cy="335875"/>
          </a:xfrm>
        </p:spPr>
        <p:txBody>
          <a:bodyPr anchor="b"/>
          <a:lstStyle>
            <a:lvl1pPr marL="0" indent="0">
              <a:buNone/>
              <a:defRPr sz="1100" b="1"/>
            </a:lvl1pPr>
            <a:lvl2pPr marL="205730" indent="0">
              <a:buNone/>
              <a:defRPr sz="900" b="1"/>
            </a:lvl2pPr>
            <a:lvl3pPr marL="411459" indent="0">
              <a:buNone/>
              <a:defRPr sz="800" b="1"/>
            </a:lvl3pPr>
            <a:lvl4pPr marL="617189" indent="0">
              <a:buNone/>
              <a:defRPr sz="700" b="1"/>
            </a:lvl4pPr>
            <a:lvl5pPr marL="822919" indent="0">
              <a:buNone/>
              <a:defRPr sz="700" b="1"/>
            </a:lvl5pPr>
            <a:lvl6pPr marL="1028649" indent="0">
              <a:buNone/>
              <a:defRPr sz="700" b="1"/>
            </a:lvl6pPr>
            <a:lvl7pPr marL="1234378" indent="0">
              <a:buNone/>
              <a:defRPr sz="700" b="1"/>
            </a:lvl7pPr>
            <a:lvl8pPr marL="1440108" indent="0">
              <a:buNone/>
              <a:defRPr sz="700" b="1"/>
            </a:lvl8pPr>
            <a:lvl9pPr marL="1645838" indent="0">
              <a:buNone/>
              <a:defRPr sz="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1828979" y="1141810"/>
            <a:ext cx="1591449" cy="2074426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23" y="143351"/>
            <a:ext cx="1184523" cy="610076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7676" y="143352"/>
            <a:ext cx="2012752" cy="3072884"/>
          </a:xfrm>
        </p:spPr>
        <p:txBody>
          <a:bodyPr/>
          <a:lstStyle>
            <a:lvl1pPr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0023" y="753428"/>
            <a:ext cx="1184523" cy="2462808"/>
          </a:xfrm>
        </p:spPr>
        <p:txBody>
          <a:bodyPr/>
          <a:lstStyle>
            <a:lvl1pPr marL="0" indent="0">
              <a:buNone/>
              <a:defRPr sz="600"/>
            </a:lvl1pPr>
            <a:lvl2pPr marL="205730" indent="0">
              <a:buNone/>
              <a:defRPr sz="500"/>
            </a:lvl2pPr>
            <a:lvl3pPr marL="411459" indent="0">
              <a:buNone/>
              <a:defRPr sz="500"/>
            </a:lvl3pPr>
            <a:lvl4pPr marL="617189" indent="0">
              <a:buNone/>
              <a:defRPr sz="400"/>
            </a:lvl4pPr>
            <a:lvl5pPr marL="822919" indent="0">
              <a:buNone/>
              <a:defRPr sz="400"/>
            </a:lvl5pPr>
            <a:lvl6pPr marL="1028649" indent="0">
              <a:buNone/>
              <a:defRPr sz="400"/>
            </a:lvl6pPr>
            <a:lvl7pPr marL="1234378" indent="0">
              <a:buNone/>
              <a:defRPr sz="400"/>
            </a:lvl7pPr>
            <a:lvl8pPr marL="1440108" indent="0">
              <a:buNone/>
              <a:defRPr sz="400"/>
            </a:lvl8pPr>
            <a:lvl9pPr marL="1645838" indent="0">
              <a:buNone/>
              <a:defRPr sz="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714" y="2520316"/>
            <a:ext cx="2160270" cy="297537"/>
          </a:xfrm>
        </p:spPr>
        <p:txBody>
          <a:bodyPr anchor="b"/>
          <a:lstStyle>
            <a:lvl1pPr algn="l">
              <a:defRPr sz="9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705714" y="321707"/>
            <a:ext cx="2160270" cy="2160270"/>
          </a:xfrm>
        </p:spPr>
        <p:txBody>
          <a:bodyPr/>
          <a:lstStyle>
            <a:lvl1pPr marL="0" indent="0">
              <a:buNone/>
              <a:defRPr sz="1400"/>
            </a:lvl1pPr>
            <a:lvl2pPr marL="205730" indent="0">
              <a:buNone/>
              <a:defRPr sz="1300"/>
            </a:lvl2pPr>
            <a:lvl3pPr marL="411459" indent="0">
              <a:buNone/>
              <a:defRPr sz="1100"/>
            </a:lvl3pPr>
            <a:lvl4pPr marL="617189" indent="0">
              <a:buNone/>
              <a:defRPr sz="900"/>
            </a:lvl4pPr>
            <a:lvl5pPr marL="822919" indent="0">
              <a:buNone/>
              <a:defRPr sz="900"/>
            </a:lvl5pPr>
            <a:lvl6pPr marL="1028649" indent="0">
              <a:buNone/>
              <a:defRPr sz="900"/>
            </a:lvl6pPr>
            <a:lvl7pPr marL="1234378" indent="0">
              <a:buNone/>
              <a:defRPr sz="900"/>
            </a:lvl7pPr>
            <a:lvl8pPr marL="1440108" indent="0">
              <a:buNone/>
              <a:defRPr sz="900"/>
            </a:lvl8pPr>
            <a:lvl9pPr marL="1645838" indent="0">
              <a:buNone/>
              <a:defRPr sz="9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5714" y="2817853"/>
            <a:ext cx="2160270" cy="422553"/>
          </a:xfrm>
        </p:spPr>
        <p:txBody>
          <a:bodyPr/>
          <a:lstStyle>
            <a:lvl1pPr marL="0" indent="0">
              <a:buNone/>
              <a:defRPr sz="600"/>
            </a:lvl1pPr>
            <a:lvl2pPr marL="205730" indent="0">
              <a:buNone/>
              <a:defRPr sz="500"/>
            </a:lvl2pPr>
            <a:lvl3pPr marL="411459" indent="0">
              <a:buNone/>
              <a:defRPr sz="500"/>
            </a:lvl3pPr>
            <a:lvl4pPr marL="617189" indent="0">
              <a:buNone/>
              <a:defRPr sz="400"/>
            </a:lvl4pPr>
            <a:lvl5pPr marL="822919" indent="0">
              <a:buNone/>
              <a:defRPr sz="400"/>
            </a:lvl5pPr>
            <a:lvl6pPr marL="1028649" indent="0">
              <a:buNone/>
              <a:defRPr sz="400"/>
            </a:lvl6pPr>
            <a:lvl7pPr marL="1234378" indent="0">
              <a:buNone/>
              <a:defRPr sz="400"/>
            </a:lvl7pPr>
            <a:lvl8pPr marL="1440108" indent="0">
              <a:buNone/>
              <a:defRPr sz="400"/>
            </a:lvl8pPr>
            <a:lvl9pPr marL="1645838" indent="0">
              <a:buNone/>
              <a:defRPr sz="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23" y="144185"/>
            <a:ext cx="3240405" cy="600075"/>
          </a:xfrm>
          <a:prstGeom prst="rect">
            <a:avLst/>
          </a:prstGeom>
        </p:spPr>
        <p:txBody>
          <a:bodyPr vert="horz" lIns="41146" tIns="20573" rIns="41146" bIns="2057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0023" y="840105"/>
            <a:ext cx="3240405" cy="2376131"/>
          </a:xfrm>
          <a:prstGeom prst="rect">
            <a:avLst/>
          </a:prstGeom>
        </p:spPr>
        <p:txBody>
          <a:bodyPr vert="horz" lIns="41146" tIns="20573" rIns="41146" bIns="2057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80023" y="3337084"/>
            <a:ext cx="840105" cy="191691"/>
          </a:xfrm>
          <a:prstGeom prst="rect">
            <a:avLst/>
          </a:prstGeom>
        </p:spPr>
        <p:txBody>
          <a:bodyPr vert="horz" lIns="41146" tIns="20573" rIns="41146" bIns="20573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30154" y="3337084"/>
            <a:ext cx="1140143" cy="191691"/>
          </a:xfrm>
          <a:prstGeom prst="rect">
            <a:avLst/>
          </a:prstGeom>
        </p:spPr>
        <p:txBody>
          <a:bodyPr vert="horz" lIns="41146" tIns="20573" rIns="41146" bIns="20573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2580323" y="3337084"/>
            <a:ext cx="840105" cy="191691"/>
          </a:xfrm>
          <a:prstGeom prst="rect">
            <a:avLst/>
          </a:prstGeom>
        </p:spPr>
        <p:txBody>
          <a:bodyPr vert="horz" lIns="41146" tIns="20573" rIns="41146" bIns="20573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59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297" indent="-154297" algn="l" defTabSz="411459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11" indent="-128581" algn="l" defTabSz="411459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25" indent="-102865" algn="l" defTabSz="411459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54" indent="-102865" algn="l" defTabSz="411459" rtl="0" eaLnBrk="1" latinLnBrk="0" hangingPunct="1">
        <a:spcBef>
          <a:spcPct val="20000"/>
        </a:spcBef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25784" indent="-102865" algn="l" defTabSz="411459" rtl="0" eaLnBrk="1" latinLnBrk="0" hangingPunct="1">
        <a:spcBef>
          <a:spcPct val="20000"/>
        </a:spcBef>
        <a:buFont typeface="Arial" pitchFamily="34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14" indent="-102865" algn="l" defTabSz="411459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243" indent="-102865" algn="l" defTabSz="411459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42973" indent="-102865" algn="l" defTabSz="411459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02865" algn="l" defTabSz="411459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11459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30" algn="l" defTabSz="411459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59" algn="l" defTabSz="411459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17189" algn="l" defTabSz="411459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19" algn="l" defTabSz="411459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649" algn="l" defTabSz="411459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378" algn="l" defTabSz="411459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08" algn="l" defTabSz="411459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838" algn="l" defTabSz="411459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100" dirty="0"/>
              <a:t>Консультация для педагогов</a:t>
            </a:r>
            <a:br>
              <a:rPr lang="ru-RU" sz="1100" dirty="0"/>
            </a:br>
            <a:r>
              <a:rPr lang="ru-RU" sz="1100" dirty="0"/>
              <a:t>«Рекомендации по обучению мерам пожарной безопасности в дошкольном учреждении»</a:t>
            </a:r>
            <a:br>
              <a:rPr lang="ru-RU" sz="1100" dirty="0"/>
            </a:br>
            <a:endParaRPr lang="ru-RU" sz="1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162" y="1762421"/>
            <a:ext cx="1020714" cy="151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771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нк\Pictures\изображение_viber_2019-10-30_20-32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889"/>
            <a:ext cx="3600449" cy="3591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8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нк\Pictures\изображение_viber_2019-10-31_23-29-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1983"/>
            <a:ext cx="3600449" cy="367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403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танк\Pictures\изображение_viber_2019-10-31_23-29-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983" y="288057"/>
            <a:ext cx="367243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48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нк\Pictures\изображение_viber_2019-10-30_18-12-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1" y="72033"/>
            <a:ext cx="359704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27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танк\Pictures\изображение_viber_2019-11-19_13-50-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2033"/>
            <a:ext cx="3600450" cy="337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713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танк\Pictures\пр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33" y="120038"/>
            <a:ext cx="3312367" cy="348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433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нк\Pictures\изображение_viber_2019-11-19_13-49-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0450" cy="360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2889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танк\Pictures\изображение_viber_2019-11-19_13-50-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528417" cy="360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319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танк\Pictures\изображение_viber_2019-11-19_13-49-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972"/>
            <a:ext cx="3600450" cy="357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864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танк\Pictures\изображение_viber_2019-10-31_23-29-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98"/>
            <a:ext cx="3600449" cy="359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86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«Дым увидел , не зевай,</a:t>
            </a:r>
            <a:br>
              <a:rPr lang="ru-RU" dirty="0" smtClean="0"/>
            </a:br>
            <a:r>
              <a:rPr lang="ru-RU" dirty="0" smtClean="0"/>
              <a:t>Нас скорее вызывай»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264" y="840105"/>
            <a:ext cx="2579923" cy="2376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507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танк\Pictures\изображение_viber_2019-10-31_23-29-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24"/>
            <a:ext cx="3672433" cy="35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26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танк\Pictures\изображение_viber_2019-10-31_23-29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21" y="13186"/>
            <a:ext cx="3501414" cy="350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49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к\Pictures\изображение_viber_2019-11-05_19-33-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045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5579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113" y="539880"/>
            <a:ext cx="1800225" cy="2134428"/>
          </a:xfrm>
          <a:prstGeom prst="rect">
            <a:avLst/>
          </a:prstGeom>
        </p:spPr>
        <p:txBody>
          <a:bodyPr lIns="41146" tIns="20573" rIns="41146" bIns="20573">
            <a:spAutoFit/>
          </a:bodyPr>
          <a:lstStyle/>
          <a:p>
            <a:r>
              <a:rPr lang="ru-RU" dirty="0" smtClean="0"/>
              <a:t>1.С </a:t>
            </a:r>
            <a:r>
              <a:rPr lang="ru-RU" dirty="0"/>
              <a:t>огнем бороться мы должны,</a:t>
            </a:r>
          </a:p>
          <a:p>
            <a:r>
              <a:rPr lang="ru-RU" dirty="0"/>
              <a:t>Мы смелые работники,</a:t>
            </a:r>
          </a:p>
          <a:p>
            <a:r>
              <a:rPr lang="ru-RU" dirty="0"/>
              <a:t>С водою мы напарники.</a:t>
            </a:r>
          </a:p>
          <a:p>
            <a:r>
              <a:rPr lang="ru-RU" dirty="0"/>
              <a:t>Мы очень людям всем нужны,</a:t>
            </a:r>
          </a:p>
          <a:p>
            <a:r>
              <a:rPr lang="ru-RU" dirty="0"/>
              <a:t>Так кто же мы?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Это тесный – тесный дом,</a:t>
            </a:r>
          </a:p>
          <a:p>
            <a:r>
              <a:rPr lang="ru-RU" dirty="0"/>
              <a:t>Сто сестричек жмутся в нем.</a:t>
            </a:r>
          </a:p>
          <a:p>
            <a:r>
              <a:rPr lang="ru-RU" dirty="0"/>
              <a:t>И любая из сестер, </a:t>
            </a:r>
          </a:p>
          <a:p>
            <a:r>
              <a:rPr lang="ru-RU" dirty="0"/>
              <a:t>Может вспыхнуть как огонь. 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. Выпал на пол уголек,</a:t>
            </a:r>
          </a:p>
          <a:p>
            <a:r>
              <a:rPr lang="ru-RU" dirty="0"/>
              <a:t>Деревянный пол зажег.</a:t>
            </a:r>
          </a:p>
          <a:p>
            <a:r>
              <a:rPr lang="ru-RU" dirty="0"/>
              <a:t>Не смотри, не жди, не стой,</a:t>
            </a:r>
          </a:p>
          <a:p>
            <a:r>
              <a:rPr lang="ru-RU" dirty="0"/>
              <a:t>А залей его… </a:t>
            </a:r>
          </a:p>
          <a:p>
            <a:r>
              <a:rPr lang="ru-RU" dirty="0"/>
              <a:t>5. Я мохнатый, я кудлатый,</a:t>
            </a:r>
          </a:p>
          <a:p>
            <a:r>
              <a:rPr lang="ru-RU" dirty="0"/>
              <a:t>Я зимой над каждой хатой,</a:t>
            </a:r>
          </a:p>
          <a:p>
            <a:r>
              <a:rPr lang="ru-RU" dirty="0"/>
              <a:t>Но нигде – нигде меня</a:t>
            </a:r>
          </a:p>
          <a:p>
            <a:r>
              <a:rPr lang="ru-RU" dirty="0"/>
              <a:t>Не бывает без огня.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5484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00450" cy="3600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460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0562" y="1703276"/>
            <a:ext cx="1771058" cy="256991"/>
          </a:xfrm>
          <a:prstGeom prst="rect">
            <a:avLst/>
          </a:prstGeom>
        </p:spPr>
        <p:txBody>
          <a:bodyPr wrap="none" lIns="41146" tIns="20573" rIns="41146" bIns="20573">
            <a:spAutoFit/>
          </a:bodyPr>
          <a:lstStyle/>
          <a:p>
            <a:r>
              <a:rPr lang="ru-RU" sz="1400" dirty="0"/>
              <a:t>Спасибо за внимание</a:t>
            </a:r>
            <a:r>
              <a:rPr lang="ru-RU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9469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100" dirty="0"/>
              <a:t>Показать детям значение огня в жизни человека.</a:t>
            </a:r>
          </a:p>
          <a:p>
            <a:r>
              <a:rPr lang="ru-RU" sz="1100" dirty="0"/>
              <a:t>Дать знания о необходимости безопасного обращения с огнем</a:t>
            </a:r>
          </a:p>
          <a:p>
            <a:r>
              <a:rPr lang="ru-RU" sz="1100" dirty="0"/>
              <a:t>Познакомить детей с профессией пожарного, раскрыть значимость труда, показать его опасность.</a:t>
            </a:r>
          </a:p>
          <a:p>
            <a:r>
              <a:rPr lang="ru-RU" sz="1100" dirty="0"/>
              <a:t>Систематизировать знания детей о бытовых причинах возникновения пожара.</a:t>
            </a:r>
          </a:p>
          <a:p>
            <a:r>
              <a:rPr lang="ru-RU" sz="1100" dirty="0"/>
              <a:t>Воспитывать ответственность за свои поступки.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10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грамотного поведения у детей в условиях возникновения опасной пожарной ситуации.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925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Формы работы: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Групповые</a:t>
            </a:r>
          </a:p>
          <a:p>
            <a:r>
              <a:rPr lang="ru-RU" dirty="0" smtClean="0"/>
              <a:t>Парные</a:t>
            </a:r>
          </a:p>
          <a:p>
            <a:r>
              <a:rPr lang="ru-RU" dirty="0" smtClean="0"/>
              <a:t>Индивидуальные</a:t>
            </a:r>
            <a:r>
              <a:rPr lang="ru-RU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750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74"/>
            <a:ext cx="3600450" cy="3595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451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5" y="0"/>
            <a:ext cx="359275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013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нк\Pictures\изображение_viber_2019-10-27_20-11-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2449"/>
            <a:ext cx="3600450" cy="323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04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нк\Pictures\изображение_viber_2019-10-31_23-29-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0040"/>
            <a:ext cx="3600450" cy="3578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1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180</Words>
  <Application>Microsoft Office PowerPoint</Application>
  <PresentationFormat>Произвольный</PresentationFormat>
  <Paragraphs>32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Консультация для педагогов «Рекомендации по обучению мерам пожарной безопасности в дошкольном учреждении» </vt:lpstr>
      <vt:lpstr>«Дым увидел , не зевай, Нас скорее вызывай»</vt:lpstr>
      <vt:lpstr>Задачи:</vt:lpstr>
      <vt:lpstr>Цели:</vt:lpstr>
      <vt:lpstr>Формы работы: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педагогов «Рекомендации по обучению мерам пожарной безопасности в дошкольном учреждении»</dc:title>
  <dc:creator>танк</dc:creator>
  <cp:lastModifiedBy>Лера</cp:lastModifiedBy>
  <cp:revision>17</cp:revision>
  <dcterms:created xsi:type="dcterms:W3CDTF">2019-10-30T14:30:01Z</dcterms:created>
  <dcterms:modified xsi:type="dcterms:W3CDTF">2020-02-18T09:26:52Z</dcterms:modified>
</cp:coreProperties>
</file>