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67" r:id="rId5"/>
    <p:sldId id="263" r:id="rId6"/>
    <p:sldId id="264" r:id="rId7"/>
    <p:sldId id="261" r:id="rId8"/>
    <p:sldId id="260" r:id="rId9"/>
    <p:sldId id="258" r:id="rId10"/>
    <p:sldId id="262" r:id="rId11"/>
    <p:sldId id="268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3" d="100"/>
          <a:sy n="43" d="100"/>
        </p:scale>
        <p:origin x="-2166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EAA9C1E-6026-4A1F-80EB-821408BF0A44}" type="datetimeFigureOut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0948AFC-0612-4C88-ACF4-A172CC4AF39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387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5762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8082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8932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5574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5413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6318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4469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6472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6553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0470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48AFC-0612-4C88-ACF4-A172CC4AF391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626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D0A7-D8B6-4633-A841-33B32947C994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620E-A6E2-4E2F-B6B2-BAE42B2FDBE1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1E36-98B0-498D-B798-CC1EDE898ED0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F4B0-E6E8-46AF-A179-77F8B2F7005F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E4F76-4F6C-467B-A72E-41EF1983AEB8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159BB-FB58-4498-8569-1E01A7C659D2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6C5A-404A-46E7-A737-7CDA2AA2EF13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0E13-58CA-42D3-AC90-8FB641BCE897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F425-079A-40BC-8091-F7DD6E2DAB3B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618FC-F26A-4F52-936A-76F4EFD1A8F3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4965-EAAD-4BDF-A0D4-54FF35FF07ED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04A90-D828-49BA-A87A-B0E8349ACF47}" type="datetime1">
              <a:rPr lang="ru-RU" smtClean="0"/>
              <a:pPr/>
              <a:t>26.02.2020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2» г. Пласта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5323" y="5048817"/>
            <a:ext cx="34640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Сапунова Е.Ю.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2ой мл. гр.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1485" y="1916832"/>
            <a:ext cx="9116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«Реализация проекта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пальчиковых игр, способствующих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речи младших дошкольников»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7365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5158" y="122934"/>
            <a:ext cx="4693222" cy="22259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771800" y="3917851"/>
            <a:ext cx="3348898" cy="23961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5925104" y="189723"/>
            <a:ext cx="2249590" cy="22450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91890" y="4272510"/>
            <a:ext cx="2392013" cy="2267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3522" y="3401410"/>
            <a:ext cx="2736304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2856033"/>
            <a:ext cx="3088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13372" y="2437019"/>
            <a:ext cx="2402876" cy="1811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947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708920"/>
            <a:ext cx="8812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71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64862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о проекте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1" y="1772816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проекта: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 золотая в гости к нам пришла!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(с 14.10. – 21.10.2019 г.)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3-4 года, воспитатель,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музыкальный руководитель, родители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716" y="4121841"/>
            <a:ext cx="8532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детей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развитие мелкой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оторики  рук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пальчиковых игр.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88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3516401"/>
              </p:ext>
            </p:extLst>
          </p:nvPr>
        </p:nvGraphicFramePr>
        <p:xfrm>
          <a:off x="539552" y="1556792"/>
          <a:ext cx="8136904" cy="3937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881826"/>
                <a:gridCol w="42550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деятельность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деятельности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Познавательное развитие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 за природой.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иллюстраций об осени.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Художественно-эстетическое развитие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пальчиками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«Осеннее дерево»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Социально-коммуникативное развитие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 «Яблоки на тарелочке»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Муз. занятие: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Танец «Листик-листопад»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«Дождик кап-кап»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Игра с музыкальными инструментами Интерактивная игра «Собери овощи»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Самомассаж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97454" y="755412"/>
            <a:ext cx="3102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167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3245599"/>
              </p:ext>
            </p:extLst>
          </p:nvPr>
        </p:nvGraphicFramePr>
        <p:xfrm>
          <a:off x="539552" y="1556792"/>
          <a:ext cx="8136904" cy="4394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881826"/>
                <a:gridCol w="42550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деятельность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деятельности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Речевое развитие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Пальчиковые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игры: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«Осенние листья»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 грибы»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«Собираем урожай»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Разучивание стишков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«Желтый листик…»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«Дует ветер»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Дидактические игры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Работа с родителями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 счетными палочками 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«Собери рисунок»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Игра с мячом</a:t>
                      </a:r>
                    </a:p>
                    <a:p>
                      <a:endParaRPr lang="ru-RU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97454" y="755412"/>
            <a:ext cx="3102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проекта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2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36181" y="141860"/>
            <a:ext cx="4768920" cy="3087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0800000">
            <a:off x="172906" y="3286605"/>
            <a:ext cx="4751332" cy="3428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245006" y="2118384"/>
            <a:ext cx="2736304" cy="45964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48064" y="743582"/>
            <a:ext cx="26847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893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 «Осеннее дерево»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Андрей\Desktop\ОСЕНЬ дс\20191010_1029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5142746" y="2039863"/>
            <a:ext cx="4239501" cy="307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дрей\Desktop\ОСЕНЬ дс\20191010_10413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9053" y="612154"/>
            <a:ext cx="4766243" cy="296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ндрей\Desktop\ОСЕНЬ дс\20191010_10383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5797" y="3717032"/>
            <a:ext cx="4766242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65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Андрей\Desktop\мои детки\20191028_09565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995936" y="116632"/>
            <a:ext cx="4974668" cy="296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esktop\мои детки\20191015_15452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995936" y="3645024"/>
            <a:ext cx="4974668" cy="299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esktop\мои детки\20191015_15494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25569" y="555086"/>
            <a:ext cx="3309507" cy="460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3089320"/>
            <a:ext cx="4686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«Яблочки на тарелочке»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445224"/>
            <a:ext cx="43226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 «По грибы»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699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ндрей\Desktop\мои детки\20191022_10170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3" y="188640"/>
            <a:ext cx="295330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дрей\Desktop\мои детки\20191022_10200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3172977" y="301787"/>
            <a:ext cx="3096346" cy="287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дрей\Desktop\мои детки\20191022_10214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6151153" y="337679"/>
            <a:ext cx="3096344" cy="279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ндрей\Desktop\мои детки\20191022_101126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345930" y="3434789"/>
            <a:ext cx="4752528" cy="343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627320"/>
            <a:ext cx="3589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25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шаб презент ос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ндрей\Desktop\мои детки\20191022_104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9023" y="3875569"/>
            <a:ext cx="4518249" cy="254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дрей\Desktop\мои детки\20191022_15550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777450" y="12966"/>
            <a:ext cx="3073481" cy="346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ндрей\Desktop\мои детки\20191029_1003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38203"/>
            <a:ext cx="5148064" cy="314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ндрей\Desktop\мои детки\ОСЕНЬ дс\20191011_10133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2" y="3475003"/>
            <a:ext cx="2808312" cy="325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12196" y="3429000"/>
            <a:ext cx="2768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занятие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6421" y="6485274"/>
            <a:ext cx="3723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счетными палочками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94318" y="3475459"/>
            <a:ext cx="1639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3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263</Words>
  <Application>Microsoft Office PowerPoint</Application>
  <PresentationFormat>Экран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user</cp:lastModifiedBy>
  <cp:revision>24</cp:revision>
  <cp:lastPrinted>2019-11-19T12:57:52Z</cp:lastPrinted>
  <dcterms:created xsi:type="dcterms:W3CDTF">2019-10-27T04:52:57Z</dcterms:created>
  <dcterms:modified xsi:type="dcterms:W3CDTF">2020-02-26T02:42:20Z</dcterms:modified>
</cp:coreProperties>
</file>