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8" r:id="rId3"/>
    <p:sldId id="277" r:id="rId4"/>
    <p:sldId id="272" r:id="rId5"/>
    <p:sldId id="273" r:id="rId6"/>
    <p:sldId id="274" r:id="rId7"/>
    <p:sldId id="275" r:id="rId8"/>
    <p:sldId id="276" r:id="rId9"/>
    <p:sldId id="279" r:id="rId10"/>
    <p:sldId id="28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411"/>
    <a:srgbClr val="B30792"/>
    <a:srgbClr val="B47A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C6C2-545C-465C-8EF2-BC2DF5BD2DCA}" type="datetimeFigureOut">
              <a:rPr lang="ru-RU" smtClean="0"/>
              <a:t>01.03.2020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9CA7-60AB-44CB-ABE8-A10C4596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895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C6C2-545C-465C-8EF2-BC2DF5BD2DCA}" type="datetimeFigureOut">
              <a:rPr lang="ru-RU" smtClean="0"/>
              <a:t>01.03.2020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9CA7-60AB-44CB-ABE8-A10C4596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958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C6C2-545C-465C-8EF2-BC2DF5BD2DCA}" type="datetimeFigureOut">
              <a:rPr lang="ru-RU" smtClean="0"/>
              <a:t>01.03.2020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9CA7-60AB-44CB-ABE8-A10C4596B20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7271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C6C2-545C-465C-8EF2-BC2DF5BD2DCA}" type="datetimeFigureOut">
              <a:rPr lang="ru-RU" smtClean="0"/>
              <a:t>01.03.2020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9CA7-60AB-44CB-ABE8-A10C4596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4434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C6C2-545C-465C-8EF2-BC2DF5BD2DCA}" type="datetimeFigureOut">
              <a:rPr lang="ru-RU" smtClean="0"/>
              <a:t>01.03.2020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9CA7-60AB-44CB-ABE8-A10C4596B20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10426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C6C2-545C-465C-8EF2-BC2DF5BD2DCA}" type="datetimeFigureOut">
              <a:rPr lang="ru-RU" smtClean="0"/>
              <a:t>01.03.2020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9CA7-60AB-44CB-ABE8-A10C4596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7088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C6C2-545C-465C-8EF2-BC2DF5BD2DCA}" type="datetimeFigureOut">
              <a:rPr lang="ru-RU" smtClean="0"/>
              <a:t>01.03.2020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9CA7-60AB-44CB-ABE8-A10C4596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7036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C6C2-545C-465C-8EF2-BC2DF5BD2DCA}" type="datetimeFigureOut">
              <a:rPr lang="ru-RU" smtClean="0"/>
              <a:t>01.03.2020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9CA7-60AB-44CB-ABE8-A10C4596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8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C6C2-545C-465C-8EF2-BC2DF5BD2DCA}" type="datetimeFigureOut">
              <a:rPr lang="ru-RU" smtClean="0"/>
              <a:t>01.03.2020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9CA7-60AB-44CB-ABE8-A10C4596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946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C6C2-545C-465C-8EF2-BC2DF5BD2DCA}" type="datetimeFigureOut">
              <a:rPr lang="ru-RU" smtClean="0"/>
              <a:t>01.03.2020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9CA7-60AB-44CB-ABE8-A10C4596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855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C6C2-545C-465C-8EF2-BC2DF5BD2DCA}" type="datetimeFigureOut">
              <a:rPr lang="ru-RU" smtClean="0"/>
              <a:t>01.03.2020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9CA7-60AB-44CB-ABE8-A10C4596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048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C6C2-545C-465C-8EF2-BC2DF5BD2DCA}" type="datetimeFigureOut">
              <a:rPr lang="ru-RU" smtClean="0"/>
              <a:t>01.03.2020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9CA7-60AB-44CB-ABE8-A10C4596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593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C6C2-545C-465C-8EF2-BC2DF5BD2DCA}" type="datetimeFigureOut">
              <a:rPr lang="ru-RU" smtClean="0"/>
              <a:t>01.03.2020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9CA7-60AB-44CB-ABE8-A10C4596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216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C6C2-545C-465C-8EF2-BC2DF5BD2DCA}" type="datetimeFigureOut">
              <a:rPr lang="ru-RU" smtClean="0"/>
              <a:t>01.03.2020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9CA7-60AB-44CB-ABE8-A10C4596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016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C6C2-545C-465C-8EF2-BC2DF5BD2DCA}" type="datetimeFigureOut">
              <a:rPr lang="ru-RU" smtClean="0"/>
              <a:t>01.03.2020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9CA7-60AB-44CB-ABE8-A10C4596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524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C6C2-545C-465C-8EF2-BC2DF5BD2DCA}" type="datetimeFigureOut">
              <a:rPr lang="ru-RU" smtClean="0"/>
              <a:t>01.03.2020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59CA7-60AB-44CB-ABE8-A10C4596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74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CC6C2-545C-465C-8EF2-BC2DF5BD2DCA}" type="datetimeFigureOut">
              <a:rPr lang="ru-RU" smtClean="0"/>
              <a:t>01.03.2020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0559CA7-60AB-44CB-ABE8-A10C4596B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540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5620" y="2404534"/>
            <a:ext cx="9333570" cy="1646302"/>
          </a:xfrm>
        </p:spPr>
        <p:txBody>
          <a:bodyPr/>
          <a:lstStyle/>
          <a:p>
            <a:pPr algn="ctr"/>
            <a:r>
              <a:rPr lang="ru-RU" dirty="0" smtClean="0"/>
              <a:t>Презентация </a:t>
            </a:r>
            <a:r>
              <a:rPr lang="ru-RU" dirty="0" smtClean="0"/>
              <a:t>педагога старшей группы </a:t>
            </a:r>
            <a:r>
              <a:rPr lang="ru-RU" dirty="0" smtClean="0"/>
              <a:t>МАДОУ «50</a:t>
            </a:r>
            <a:br>
              <a:rPr lang="ru-RU" dirty="0" smtClean="0"/>
            </a:br>
            <a:r>
              <a:rPr lang="ru-RU" sz="4000" dirty="0">
                <a:solidFill>
                  <a:srgbClr val="FF0000"/>
                </a:solidFill>
              </a:rPr>
              <a:t>Предметно-пространственная </a:t>
            </a:r>
            <a:r>
              <a:rPr lang="ru-RU" sz="4000" dirty="0" smtClean="0">
                <a:solidFill>
                  <a:srgbClr val="FF0000"/>
                </a:solidFill>
              </a:rPr>
              <a:t>среда </a:t>
            </a:r>
            <a:r>
              <a:rPr lang="ru-RU" sz="4000" dirty="0" err="1" smtClean="0">
                <a:solidFill>
                  <a:srgbClr val="FF0000"/>
                </a:solidFill>
              </a:rPr>
              <a:t>Немытовой</a:t>
            </a:r>
            <a:r>
              <a:rPr lang="ru-RU" sz="4000" dirty="0" smtClean="0">
                <a:solidFill>
                  <a:srgbClr val="FF0000"/>
                </a:solidFill>
              </a:rPr>
              <a:t> Ю.В.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3095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          Центр музыки и движения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813" y="1384633"/>
            <a:ext cx="6804561" cy="5103421"/>
          </a:xfrm>
        </p:spPr>
      </p:pic>
    </p:spTree>
    <p:extLst>
      <p:ext uri="{BB962C8B-B14F-4D97-AF65-F5344CB8AC3E}">
        <p14:creationId xmlns:p14="http://schemas.microsoft.com/office/powerpoint/2010/main" val="202183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Центр уединения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6" t="7643" r="-130"/>
          <a:stretch/>
        </p:blipFill>
        <p:spPr>
          <a:xfrm>
            <a:off x="881434" y="1270000"/>
            <a:ext cx="3764477" cy="4600413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881" y="1269999"/>
            <a:ext cx="3406121" cy="4600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96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6252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Центр книги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6" t="36368"/>
          <a:stretch/>
        </p:blipFill>
        <p:spPr>
          <a:xfrm>
            <a:off x="3336966" y="1472127"/>
            <a:ext cx="4685996" cy="4976879"/>
          </a:xfrm>
        </p:spPr>
      </p:pic>
    </p:spTree>
    <p:extLst>
      <p:ext uri="{BB962C8B-B14F-4D97-AF65-F5344CB8AC3E}">
        <p14:creationId xmlns:p14="http://schemas.microsoft.com/office/powerpoint/2010/main" val="55610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Центр</a:t>
            </a:r>
            <a:r>
              <a:rPr lang="ru-RU" dirty="0" smtClean="0">
                <a:solidFill>
                  <a:srgbClr val="B60411"/>
                </a:solidFill>
              </a:rPr>
              <a:t> науки и познаний </a:t>
            </a:r>
            <a:endParaRPr lang="ru-RU" dirty="0">
              <a:solidFill>
                <a:srgbClr val="B6041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8" r="5030" b="5748"/>
          <a:stretch/>
        </p:blipFill>
        <p:spPr>
          <a:xfrm>
            <a:off x="1388787" y="1505342"/>
            <a:ext cx="7885215" cy="4972583"/>
          </a:xfrm>
        </p:spPr>
      </p:pic>
    </p:spTree>
    <p:extLst>
      <p:ext uri="{BB962C8B-B14F-4D97-AF65-F5344CB8AC3E}">
        <p14:creationId xmlns:p14="http://schemas.microsoft.com/office/powerpoint/2010/main" val="299444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Центр развития речи и            Театр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мелкой моторики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429" y="1930400"/>
            <a:ext cx="3433486" cy="457798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174" y="1930400"/>
            <a:ext cx="2909108" cy="4633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51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Центр настольных игр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717" y="1551726"/>
            <a:ext cx="3811979" cy="5082640"/>
          </a:xfrm>
        </p:spPr>
      </p:pic>
    </p:spTree>
    <p:extLst>
      <p:ext uri="{BB962C8B-B14F-4D97-AF65-F5344CB8AC3E}">
        <p14:creationId xmlns:p14="http://schemas.microsoft.com/office/powerpoint/2010/main" val="36994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Центр конструирования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0" t="6540" r="2945" b="9598"/>
          <a:stretch/>
        </p:blipFill>
        <p:spPr>
          <a:xfrm>
            <a:off x="1074937" y="1425040"/>
            <a:ext cx="7801461" cy="5021153"/>
          </a:xfrm>
        </p:spPr>
      </p:pic>
    </p:spTree>
    <p:extLst>
      <p:ext uri="{BB962C8B-B14F-4D97-AF65-F5344CB8AC3E}">
        <p14:creationId xmlns:p14="http://schemas.microsoft.com/office/powerpoint/2010/main" val="295830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5003"/>
            <a:ext cx="8596668" cy="183539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          Центр творчества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95" r="5030"/>
          <a:stretch/>
        </p:blipFill>
        <p:spPr>
          <a:xfrm>
            <a:off x="2711291" y="813513"/>
            <a:ext cx="5918551" cy="352913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1" r="5386" b="15506"/>
          <a:stretch/>
        </p:blipFill>
        <p:spPr>
          <a:xfrm>
            <a:off x="8829725" y="370585"/>
            <a:ext cx="2772467" cy="40405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3" b="20667"/>
          <a:stretch/>
        </p:blipFill>
        <p:spPr>
          <a:xfrm>
            <a:off x="8304811" y="4563690"/>
            <a:ext cx="3887189" cy="21503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8" r="21710" b="17099"/>
          <a:stretch/>
        </p:blipFill>
        <p:spPr>
          <a:xfrm>
            <a:off x="189918" y="474325"/>
            <a:ext cx="2398816" cy="39367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95" b="10368"/>
          <a:stretch/>
        </p:blipFill>
        <p:spPr>
          <a:xfrm>
            <a:off x="0" y="4563690"/>
            <a:ext cx="3775261" cy="21529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13" b="27677"/>
          <a:stretch/>
        </p:blipFill>
        <p:spPr>
          <a:xfrm>
            <a:off x="4080607" y="4563690"/>
            <a:ext cx="3918857" cy="1793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32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Центр сюжетно-ролевой игры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168" y="1390570"/>
            <a:ext cx="6994567" cy="5245926"/>
          </a:xfrm>
        </p:spPr>
      </p:pic>
    </p:spTree>
    <p:extLst>
      <p:ext uri="{BB962C8B-B14F-4D97-AF65-F5344CB8AC3E}">
        <p14:creationId xmlns:p14="http://schemas.microsoft.com/office/powerpoint/2010/main" val="263485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каймленный край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777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198</TotalTime>
  <Words>36</Words>
  <Application>Microsoft Office PowerPoint</Application>
  <PresentationFormat>Широкоэкранный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Аспект</vt:lpstr>
      <vt:lpstr>Презентация педагога старшей группы МАДОУ «50 Предметно-пространственная среда Немытовой Ю.В.</vt:lpstr>
      <vt:lpstr>Центр уединения</vt:lpstr>
      <vt:lpstr>Центр книги </vt:lpstr>
      <vt:lpstr>Центр науки и познаний </vt:lpstr>
      <vt:lpstr>Центр развития речи и            Театр  мелкой моторики</vt:lpstr>
      <vt:lpstr>Центр настольных игр</vt:lpstr>
      <vt:lpstr>Центр конструирования </vt:lpstr>
      <vt:lpstr>          Центр творчества</vt:lpstr>
      <vt:lpstr>Центр сюжетно-ролевой игры</vt:lpstr>
      <vt:lpstr>          Центр музыки и движения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педагогов старших групп МАДОУ «50</dc:title>
  <dc:creator>Пользователь</dc:creator>
  <cp:lastModifiedBy>а</cp:lastModifiedBy>
  <cp:revision>19</cp:revision>
  <dcterms:created xsi:type="dcterms:W3CDTF">2019-09-18T15:18:58Z</dcterms:created>
  <dcterms:modified xsi:type="dcterms:W3CDTF">2020-03-01T13:45:07Z</dcterms:modified>
</cp:coreProperties>
</file>