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8" r:id="rId4"/>
    <p:sldId id="259" r:id="rId5"/>
    <p:sldId id="265" r:id="rId6"/>
    <p:sldId id="260" r:id="rId7"/>
    <p:sldId id="262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13319A-65C3-4CE2-93D2-024E79B23BC6}" type="doc">
      <dgm:prSet loTypeId="urn:microsoft.com/office/officeart/2005/8/layout/chevron2" loCatId="process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8D9E06CB-E00B-47DE-BAB1-C89AC4CED963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1 этап</a:t>
          </a:r>
          <a:endParaRPr lang="ru-RU" b="1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gm:t>
    </dgm:pt>
    <dgm:pt modelId="{328A7EC8-0EDF-4EE3-82CB-51C25A10FDC3}" type="parTrans" cxnId="{D5CB4821-E6DE-4C15-ADBB-1227E9A7CB04}">
      <dgm:prSet/>
      <dgm:spPr/>
      <dgm:t>
        <a:bodyPr/>
        <a:lstStyle/>
        <a:p>
          <a:endParaRPr lang="ru-RU"/>
        </a:p>
      </dgm:t>
    </dgm:pt>
    <dgm:pt modelId="{4773639B-3AA9-46DC-9DB1-636DBD653E71}" type="sibTrans" cxnId="{D5CB4821-E6DE-4C15-ADBB-1227E9A7CB04}">
      <dgm:prSet/>
      <dgm:spPr/>
      <dgm:t>
        <a:bodyPr/>
        <a:lstStyle/>
        <a:p>
          <a:endParaRPr lang="ru-RU"/>
        </a:p>
      </dgm:t>
    </dgm:pt>
    <dgm:pt modelId="{33196D9B-17AB-49A6-BB6B-61463CDDF9FE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Воспитатель на кануне НОД должен ознакомиться  с содержанием, обговорить с инструктором организационные моменты, расстановку </a:t>
          </a:r>
          <a:r>
            <a:rPr lang="ru-RU" sz="1600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оборудования.</a:t>
          </a:r>
          <a:endParaRPr lang="ru-RU" sz="1600" dirty="0">
            <a:solidFill>
              <a:srgbClr val="0070C0"/>
            </a:solidFill>
            <a:latin typeface="Batang" pitchFamily="18" charset="-127"/>
            <a:ea typeface="Batang" pitchFamily="18" charset="-127"/>
          </a:endParaRPr>
        </a:p>
      </dgm:t>
    </dgm:pt>
    <dgm:pt modelId="{882455E4-21FB-4296-BAAC-221AFB7A23FD}" type="parTrans" cxnId="{6D52A651-731F-4874-9D64-FACADE86A29C}">
      <dgm:prSet/>
      <dgm:spPr/>
      <dgm:t>
        <a:bodyPr/>
        <a:lstStyle/>
        <a:p>
          <a:endParaRPr lang="ru-RU"/>
        </a:p>
      </dgm:t>
    </dgm:pt>
    <dgm:pt modelId="{AA0D40BB-AB39-43C6-84D7-27BADA5162E9}" type="sibTrans" cxnId="{6D52A651-731F-4874-9D64-FACADE86A29C}">
      <dgm:prSet/>
      <dgm:spPr/>
      <dgm:t>
        <a:bodyPr/>
        <a:lstStyle/>
        <a:p>
          <a:endParaRPr lang="ru-RU"/>
        </a:p>
      </dgm:t>
    </dgm:pt>
    <dgm:pt modelId="{88BFACB8-1434-4C43-B473-51D056F73D3D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2 этап</a:t>
          </a:r>
          <a:endParaRPr lang="ru-RU" b="1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gm:t>
    </dgm:pt>
    <dgm:pt modelId="{3FC7412E-D235-4BCC-B1E2-4C0ECEEF059C}" type="parTrans" cxnId="{56153F47-9587-4A6A-8474-49598B91E805}">
      <dgm:prSet/>
      <dgm:spPr/>
      <dgm:t>
        <a:bodyPr/>
        <a:lstStyle/>
        <a:p>
          <a:endParaRPr lang="ru-RU"/>
        </a:p>
      </dgm:t>
    </dgm:pt>
    <dgm:pt modelId="{470A6437-DE38-4680-BC22-72322F0752A6}" type="sibTrans" cxnId="{56153F47-9587-4A6A-8474-49598B91E805}">
      <dgm:prSet/>
      <dgm:spPr/>
      <dgm:t>
        <a:bodyPr/>
        <a:lstStyle/>
        <a:p>
          <a:endParaRPr lang="ru-RU"/>
        </a:p>
      </dgm:t>
    </dgm:pt>
    <dgm:pt modelId="{C71878BC-199D-43AC-B4A3-F5ACA8CA1E2B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Проследить за </a:t>
          </a:r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спортивной одеждой и обувью(чешками) , </a:t>
          </a:r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которой ребенок идёт  на НОД </a:t>
          </a:r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, чтобы были сняты майки и у детей ничего не находилось в руках и во рту(сам </a:t>
          </a:r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воспитатель должен быть в спортивной форме)</a:t>
          </a:r>
          <a:endParaRPr lang="ru-RU" sz="16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gm:t>
    </dgm:pt>
    <dgm:pt modelId="{C5268304-A030-4CC3-B369-6E640B7B0B76}" type="parTrans" cxnId="{8DA573E7-FF6D-4BE7-9379-0BE68C52775B}">
      <dgm:prSet/>
      <dgm:spPr/>
      <dgm:t>
        <a:bodyPr/>
        <a:lstStyle/>
        <a:p>
          <a:endParaRPr lang="ru-RU"/>
        </a:p>
      </dgm:t>
    </dgm:pt>
    <dgm:pt modelId="{6B116864-94EC-4C00-B59B-06971BE4CE74}" type="sibTrans" cxnId="{8DA573E7-FF6D-4BE7-9379-0BE68C52775B}">
      <dgm:prSet/>
      <dgm:spPr/>
      <dgm:t>
        <a:bodyPr/>
        <a:lstStyle/>
        <a:p>
          <a:endParaRPr lang="ru-RU"/>
        </a:p>
      </dgm:t>
    </dgm:pt>
    <dgm:pt modelId="{034BD9B4-0474-43FA-A343-ECC3F8AD7C5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Если есть в группе дети с хроническими заболеваниями, которым рекомендовано снижение нагрузки или дети после перенесённых  острых заболеваний, они должны иметь на запястье </a:t>
          </a:r>
          <a:r>
            <a:rPr lang="ru-RU" sz="16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красную </a:t>
          </a:r>
          <a:r>
            <a:rPr lang="ru-RU" sz="16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резинку (!!!)</a:t>
          </a:r>
          <a:r>
            <a:rPr lang="ru-RU" sz="16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.</a:t>
          </a:r>
          <a:endParaRPr lang="ru-RU" sz="16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gm:t>
    </dgm:pt>
    <dgm:pt modelId="{E448BF10-EE32-4FDF-93A3-8EB8EF3FA772}" type="parTrans" cxnId="{C39A1152-65FD-4D29-B0B7-4B96A2DD508B}">
      <dgm:prSet/>
      <dgm:spPr/>
      <dgm:t>
        <a:bodyPr/>
        <a:lstStyle/>
        <a:p>
          <a:endParaRPr lang="ru-RU"/>
        </a:p>
      </dgm:t>
    </dgm:pt>
    <dgm:pt modelId="{AFB77BA2-BA72-4C85-A5D6-F28174A74035}" type="sibTrans" cxnId="{C39A1152-65FD-4D29-B0B7-4B96A2DD508B}">
      <dgm:prSet/>
      <dgm:spPr/>
      <dgm:t>
        <a:bodyPr/>
        <a:lstStyle/>
        <a:p>
          <a:endParaRPr lang="ru-RU"/>
        </a:p>
      </dgm:t>
    </dgm:pt>
    <dgm:pt modelId="{6427EACB-C857-4344-8C82-50474FC43A1F}">
      <dgm:prSet phldrT="[Текст]"/>
      <dgm:spPr/>
      <dgm:t>
        <a:bodyPr/>
        <a:lstStyle/>
        <a:p>
          <a:r>
            <a:rPr lang="ru-RU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3 этап</a:t>
          </a:r>
          <a:endParaRPr lang="ru-RU" b="1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gm:t>
    </dgm:pt>
    <dgm:pt modelId="{0356E1FF-BF69-4442-B64C-165FD8B60C1B}" type="parTrans" cxnId="{FC86C95F-0836-446B-9447-CE26EF336AA3}">
      <dgm:prSet/>
      <dgm:spPr/>
      <dgm:t>
        <a:bodyPr/>
        <a:lstStyle/>
        <a:p>
          <a:endParaRPr lang="ru-RU"/>
        </a:p>
      </dgm:t>
    </dgm:pt>
    <dgm:pt modelId="{08E8BC98-C354-4F75-8547-61CC6442DAB2}" type="sibTrans" cxnId="{FC86C95F-0836-446B-9447-CE26EF336AA3}">
      <dgm:prSet/>
      <dgm:spPr/>
      <dgm:t>
        <a:bodyPr/>
        <a:lstStyle/>
        <a:p>
          <a:endParaRPr lang="ru-RU"/>
        </a:p>
      </dgm:t>
    </dgm:pt>
    <dgm:pt modelId="{CC9EAE88-5414-4DF8-A093-F2A701C66410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Воспитатель должен организовать детей на 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НОД, перестраивает детей по росту от высокого до самого низкого.</a:t>
          </a:r>
          <a:endParaRPr lang="ru-RU" sz="1600" dirty="0">
            <a:solidFill>
              <a:schemeClr val="accent6">
                <a:lumMod val="75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7D047DA9-FE77-4326-A795-F2065FC7165F}" type="parTrans" cxnId="{C87887CA-3511-4C2E-AA14-6BF3A1B6F776}">
      <dgm:prSet/>
      <dgm:spPr/>
      <dgm:t>
        <a:bodyPr/>
        <a:lstStyle/>
        <a:p>
          <a:endParaRPr lang="ru-RU"/>
        </a:p>
      </dgm:t>
    </dgm:pt>
    <dgm:pt modelId="{5DADA920-1CF1-4CDA-823B-9A4F946BAD70}" type="sibTrans" cxnId="{C87887CA-3511-4C2E-AA14-6BF3A1B6F776}">
      <dgm:prSet/>
      <dgm:spPr/>
      <dgm:t>
        <a:bodyPr/>
        <a:lstStyle/>
        <a:p>
          <a:endParaRPr lang="ru-RU"/>
        </a:p>
      </dgm:t>
    </dgm:pt>
    <dgm:pt modelId="{59289BA3-94AD-412D-B611-7326107923CC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 зал дети должны зайти 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организованно (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 колонне по одному) и пройти на место построения, 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указанное 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инструктором по физической </a:t>
          </a:r>
          <a:r>
            <a:rPr lang="ru-RU" sz="16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культуре.</a:t>
          </a:r>
          <a:endParaRPr lang="ru-RU" sz="1600" dirty="0">
            <a:solidFill>
              <a:schemeClr val="accent6">
                <a:lumMod val="75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11BD0935-B87D-4A4C-97BA-40CF3FD6804C}" type="parTrans" cxnId="{A260CDCE-221A-4E76-8436-B91E122679BA}">
      <dgm:prSet/>
      <dgm:spPr/>
      <dgm:t>
        <a:bodyPr/>
        <a:lstStyle/>
        <a:p>
          <a:endParaRPr lang="ru-RU"/>
        </a:p>
      </dgm:t>
    </dgm:pt>
    <dgm:pt modelId="{6220B38B-5E1E-4F72-A73B-063D0DE32A27}" type="sibTrans" cxnId="{A260CDCE-221A-4E76-8436-B91E122679BA}">
      <dgm:prSet/>
      <dgm:spPr/>
      <dgm:t>
        <a:bodyPr/>
        <a:lstStyle/>
        <a:p>
          <a:endParaRPr lang="ru-RU"/>
        </a:p>
      </dgm:t>
    </dgm:pt>
    <dgm:pt modelId="{64A326B2-3506-42C6-9B5A-520ECCF75B79}" type="pres">
      <dgm:prSet presAssocID="{1D13319A-65C3-4CE2-93D2-024E79B23BC6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675F49-7F65-4246-8A9F-E404427BCC99}" type="pres">
      <dgm:prSet presAssocID="{8D9E06CB-E00B-47DE-BAB1-C89AC4CED963}" presName="composite" presStyleCnt="0"/>
      <dgm:spPr/>
      <dgm:t>
        <a:bodyPr/>
        <a:lstStyle/>
        <a:p>
          <a:endParaRPr lang="ru-RU"/>
        </a:p>
      </dgm:t>
    </dgm:pt>
    <dgm:pt modelId="{AB576301-93F0-42E1-A59B-ADCAD7030D6A}" type="pres">
      <dgm:prSet presAssocID="{8D9E06CB-E00B-47DE-BAB1-C89AC4CED96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53179A-7331-4C6B-B89F-5766143825AF}" type="pres">
      <dgm:prSet presAssocID="{8D9E06CB-E00B-47DE-BAB1-C89AC4CED963}" presName="descendantText" presStyleLbl="alignAcc1" presStyleIdx="0" presStyleCnt="3" custScaleY="100000" custLinFactNeighborX="-644" custLinFactNeighborY="-2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0598BA-5CF5-4DCB-8412-07E043067F89}" type="pres">
      <dgm:prSet presAssocID="{4773639B-3AA9-46DC-9DB1-636DBD653E71}" presName="sp" presStyleCnt="0"/>
      <dgm:spPr/>
      <dgm:t>
        <a:bodyPr/>
        <a:lstStyle/>
        <a:p>
          <a:endParaRPr lang="ru-RU"/>
        </a:p>
      </dgm:t>
    </dgm:pt>
    <dgm:pt modelId="{915CE973-E8ED-4B7F-90A0-B8865FE73D32}" type="pres">
      <dgm:prSet presAssocID="{88BFACB8-1434-4C43-B473-51D056F73D3D}" presName="composite" presStyleCnt="0"/>
      <dgm:spPr/>
      <dgm:t>
        <a:bodyPr/>
        <a:lstStyle/>
        <a:p>
          <a:endParaRPr lang="ru-RU"/>
        </a:p>
      </dgm:t>
    </dgm:pt>
    <dgm:pt modelId="{AF9B2FFF-B72C-4EF8-BB2F-5D06A88769CE}" type="pres">
      <dgm:prSet presAssocID="{88BFACB8-1434-4C43-B473-51D056F73D3D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69FE44-81C0-4ECB-B545-370E363A451A}" type="pres">
      <dgm:prSet presAssocID="{88BFACB8-1434-4C43-B473-51D056F73D3D}" presName="descendantText" presStyleLbl="alignAcc1" presStyleIdx="1" presStyleCnt="3" custScaleY="237436" custLinFactNeighborX="-182" custLinFactNeighborY="-250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FFA240-3EE4-4832-AC91-8C6A1395F602}" type="pres">
      <dgm:prSet presAssocID="{470A6437-DE38-4680-BC22-72322F0752A6}" presName="sp" presStyleCnt="0"/>
      <dgm:spPr/>
      <dgm:t>
        <a:bodyPr/>
        <a:lstStyle/>
        <a:p>
          <a:endParaRPr lang="ru-RU"/>
        </a:p>
      </dgm:t>
    </dgm:pt>
    <dgm:pt modelId="{DA0D3EED-47C8-433D-8678-FB9744196581}" type="pres">
      <dgm:prSet presAssocID="{6427EACB-C857-4344-8C82-50474FC43A1F}" presName="composite" presStyleCnt="0"/>
      <dgm:spPr/>
      <dgm:t>
        <a:bodyPr/>
        <a:lstStyle/>
        <a:p>
          <a:endParaRPr lang="ru-RU"/>
        </a:p>
      </dgm:t>
    </dgm:pt>
    <dgm:pt modelId="{9FB0AD84-E919-4FDC-A8B9-C79F6020B8D7}" type="pres">
      <dgm:prSet presAssocID="{6427EACB-C857-4344-8C82-50474FC43A1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CACFD1-FF5C-44EF-AF8D-1720D800A777}" type="pres">
      <dgm:prSet presAssocID="{6427EACB-C857-4344-8C82-50474FC43A1F}" presName="descendantText" presStyleLbl="alignAcc1" presStyleIdx="2" presStyleCnt="3" custScaleY="217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D52A651-731F-4874-9D64-FACADE86A29C}" srcId="{8D9E06CB-E00B-47DE-BAB1-C89AC4CED963}" destId="{33196D9B-17AB-49A6-BB6B-61463CDDF9FE}" srcOrd="0" destOrd="0" parTransId="{882455E4-21FB-4296-BAAC-221AFB7A23FD}" sibTransId="{AA0D40BB-AB39-43C6-84D7-27BADA5162E9}"/>
    <dgm:cxn modelId="{57664917-A311-4861-8078-E8D1EC0164FD}" type="presOf" srcId="{034BD9B4-0474-43FA-A343-ECC3F8AD7C50}" destId="{4569FE44-81C0-4ECB-B545-370E363A451A}" srcOrd="0" destOrd="1" presId="urn:microsoft.com/office/officeart/2005/8/layout/chevron2"/>
    <dgm:cxn modelId="{8DA573E7-FF6D-4BE7-9379-0BE68C52775B}" srcId="{88BFACB8-1434-4C43-B473-51D056F73D3D}" destId="{C71878BC-199D-43AC-B4A3-F5ACA8CA1E2B}" srcOrd="0" destOrd="0" parTransId="{C5268304-A030-4CC3-B369-6E640B7B0B76}" sibTransId="{6B116864-94EC-4C00-B59B-06971BE4CE74}"/>
    <dgm:cxn modelId="{F2680390-9AC8-424B-8BCE-1EF052D36DF9}" type="presOf" srcId="{33196D9B-17AB-49A6-BB6B-61463CDDF9FE}" destId="{2F53179A-7331-4C6B-B89F-5766143825AF}" srcOrd="0" destOrd="0" presId="urn:microsoft.com/office/officeart/2005/8/layout/chevron2"/>
    <dgm:cxn modelId="{99768377-2188-46E8-BF5A-6BE52DD0FEED}" type="presOf" srcId="{6427EACB-C857-4344-8C82-50474FC43A1F}" destId="{9FB0AD84-E919-4FDC-A8B9-C79F6020B8D7}" srcOrd="0" destOrd="0" presId="urn:microsoft.com/office/officeart/2005/8/layout/chevron2"/>
    <dgm:cxn modelId="{27406111-F58C-4715-A807-5F9C7B04C6C8}" type="presOf" srcId="{88BFACB8-1434-4C43-B473-51D056F73D3D}" destId="{AF9B2FFF-B72C-4EF8-BB2F-5D06A88769CE}" srcOrd="0" destOrd="0" presId="urn:microsoft.com/office/officeart/2005/8/layout/chevron2"/>
    <dgm:cxn modelId="{A260CDCE-221A-4E76-8436-B91E122679BA}" srcId="{6427EACB-C857-4344-8C82-50474FC43A1F}" destId="{59289BA3-94AD-412D-B611-7326107923CC}" srcOrd="1" destOrd="0" parTransId="{11BD0935-B87D-4A4C-97BA-40CF3FD6804C}" sibTransId="{6220B38B-5E1E-4F72-A73B-063D0DE32A27}"/>
    <dgm:cxn modelId="{FC86C95F-0836-446B-9447-CE26EF336AA3}" srcId="{1D13319A-65C3-4CE2-93D2-024E79B23BC6}" destId="{6427EACB-C857-4344-8C82-50474FC43A1F}" srcOrd="2" destOrd="0" parTransId="{0356E1FF-BF69-4442-B64C-165FD8B60C1B}" sibTransId="{08E8BC98-C354-4F75-8547-61CC6442DAB2}"/>
    <dgm:cxn modelId="{C87887CA-3511-4C2E-AA14-6BF3A1B6F776}" srcId="{6427EACB-C857-4344-8C82-50474FC43A1F}" destId="{CC9EAE88-5414-4DF8-A093-F2A701C66410}" srcOrd="0" destOrd="0" parTransId="{7D047DA9-FE77-4326-A795-F2065FC7165F}" sibTransId="{5DADA920-1CF1-4CDA-823B-9A4F946BAD70}"/>
    <dgm:cxn modelId="{D5CB4821-E6DE-4C15-ADBB-1227E9A7CB04}" srcId="{1D13319A-65C3-4CE2-93D2-024E79B23BC6}" destId="{8D9E06CB-E00B-47DE-BAB1-C89AC4CED963}" srcOrd="0" destOrd="0" parTransId="{328A7EC8-0EDF-4EE3-82CB-51C25A10FDC3}" sibTransId="{4773639B-3AA9-46DC-9DB1-636DBD653E71}"/>
    <dgm:cxn modelId="{7C379A6A-1E60-4E0D-B33F-7148A6EBF77B}" type="presOf" srcId="{1D13319A-65C3-4CE2-93D2-024E79B23BC6}" destId="{64A326B2-3506-42C6-9B5A-520ECCF75B79}" srcOrd="0" destOrd="0" presId="urn:microsoft.com/office/officeart/2005/8/layout/chevron2"/>
    <dgm:cxn modelId="{201CB19A-B367-469F-8089-8A70921E6286}" type="presOf" srcId="{C71878BC-199D-43AC-B4A3-F5ACA8CA1E2B}" destId="{4569FE44-81C0-4ECB-B545-370E363A451A}" srcOrd="0" destOrd="0" presId="urn:microsoft.com/office/officeart/2005/8/layout/chevron2"/>
    <dgm:cxn modelId="{14A1F609-84DA-4DB5-824A-01E47DDA227B}" type="presOf" srcId="{8D9E06CB-E00B-47DE-BAB1-C89AC4CED963}" destId="{AB576301-93F0-42E1-A59B-ADCAD7030D6A}" srcOrd="0" destOrd="0" presId="urn:microsoft.com/office/officeart/2005/8/layout/chevron2"/>
    <dgm:cxn modelId="{0BF31B0A-E777-40E1-8195-9D63F2504D9D}" type="presOf" srcId="{59289BA3-94AD-412D-B611-7326107923CC}" destId="{C3CACFD1-FF5C-44EF-AF8D-1720D800A777}" srcOrd="0" destOrd="1" presId="urn:microsoft.com/office/officeart/2005/8/layout/chevron2"/>
    <dgm:cxn modelId="{C39A1152-65FD-4D29-B0B7-4B96A2DD508B}" srcId="{88BFACB8-1434-4C43-B473-51D056F73D3D}" destId="{034BD9B4-0474-43FA-A343-ECC3F8AD7C50}" srcOrd="1" destOrd="0" parTransId="{E448BF10-EE32-4FDF-93A3-8EB8EF3FA772}" sibTransId="{AFB77BA2-BA72-4C85-A5D6-F28174A74035}"/>
    <dgm:cxn modelId="{56153F47-9587-4A6A-8474-49598B91E805}" srcId="{1D13319A-65C3-4CE2-93D2-024E79B23BC6}" destId="{88BFACB8-1434-4C43-B473-51D056F73D3D}" srcOrd="1" destOrd="0" parTransId="{3FC7412E-D235-4BCC-B1E2-4C0ECEEF059C}" sibTransId="{470A6437-DE38-4680-BC22-72322F0752A6}"/>
    <dgm:cxn modelId="{A1D9EDF8-69E7-45EF-A705-29A0E6CB70BB}" type="presOf" srcId="{CC9EAE88-5414-4DF8-A093-F2A701C66410}" destId="{C3CACFD1-FF5C-44EF-AF8D-1720D800A777}" srcOrd="0" destOrd="0" presId="urn:microsoft.com/office/officeart/2005/8/layout/chevron2"/>
    <dgm:cxn modelId="{793E806D-E93B-4BF1-B608-1BA167E58634}" type="presParOf" srcId="{64A326B2-3506-42C6-9B5A-520ECCF75B79}" destId="{07675F49-7F65-4246-8A9F-E404427BCC99}" srcOrd="0" destOrd="0" presId="urn:microsoft.com/office/officeart/2005/8/layout/chevron2"/>
    <dgm:cxn modelId="{3BFBFDE4-F43B-4BC1-B4C1-87DF7C470C24}" type="presParOf" srcId="{07675F49-7F65-4246-8A9F-E404427BCC99}" destId="{AB576301-93F0-42E1-A59B-ADCAD7030D6A}" srcOrd="0" destOrd="0" presId="urn:microsoft.com/office/officeart/2005/8/layout/chevron2"/>
    <dgm:cxn modelId="{4C6DA9BC-ED3E-41E8-A330-A9D6A13CC739}" type="presParOf" srcId="{07675F49-7F65-4246-8A9F-E404427BCC99}" destId="{2F53179A-7331-4C6B-B89F-5766143825AF}" srcOrd="1" destOrd="0" presId="urn:microsoft.com/office/officeart/2005/8/layout/chevron2"/>
    <dgm:cxn modelId="{067EDEEA-2840-40CA-B005-A2DB0AA5D00D}" type="presParOf" srcId="{64A326B2-3506-42C6-9B5A-520ECCF75B79}" destId="{6C0598BA-5CF5-4DCB-8412-07E043067F89}" srcOrd="1" destOrd="0" presId="urn:microsoft.com/office/officeart/2005/8/layout/chevron2"/>
    <dgm:cxn modelId="{40921B67-2AB8-45CC-A00D-0F2305FA3E9D}" type="presParOf" srcId="{64A326B2-3506-42C6-9B5A-520ECCF75B79}" destId="{915CE973-E8ED-4B7F-90A0-B8865FE73D32}" srcOrd="2" destOrd="0" presId="urn:microsoft.com/office/officeart/2005/8/layout/chevron2"/>
    <dgm:cxn modelId="{8B9B3D81-9D89-473B-A281-6DD522832C35}" type="presParOf" srcId="{915CE973-E8ED-4B7F-90A0-B8865FE73D32}" destId="{AF9B2FFF-B72C-4EF8-BB2F-5D06A88769CE}" srcOrd="0" destOrd="0" presId="urn:microsoft.com/office/officeart/2005/8/layout/chevron2"/>
    <dgm:cxn modelId="{F4A0A43C-6D59-475D-888F-90B0DF93BA98}" type="presParOf" srcId="{915CE973-E8ED-4B7F-90A0-B8865FE73D32}" destId="{4569FE44-81C0-4ECB-B545-370E363A451A}" srcOrd="1" destOrd="0" presId="urn:microsoft.com/office/officeart/2005/8/layout/chevron2"/>
    <dgm:cxn modelId="{20B2FBE0-3DD8-4B3E-AE6B-BC414E0015FE}" type="presParOf" srcId="{64A326B2-3506-42C6-9B5A-520ECCF75B79}" destId="{C7FFA240-3EE4-4832-AC91-8C6A1395F602}" srcOrd="3" destOrd="0" presId="urn:microsoft.com/office/officeart/2005/8/layout/chevron2"/>
    <dgm:cxn modelId="{55933D60-0C4C-4AB5-9DC5-DABF319604AE}" type="presParOf" srcId="{64A326B2-3506-42C6-9B5A-520ECCF75B79}" destId="{DA0D3EED-47C8-433D-8678-FB9744196581}" srcOrd="4" destOrd="0" presId="urn:microsoft.com/office/officeart/2005/8/layout/chevron2"/>
    <dgm:cxn modelId="{987ADDB2-34CA-4469-A0D1-6E6D4C3E2309}" type="presParOf" srcId="{DA0D3EED-47C8-433D-8678-FB9744196581}" destId="{9FB0AD84-E919-4FDC-A8B9-C79F6020B8D7}" srcOrd="0" destOrd="0" presId="urn:microsoft.com/office/officeart/2005/8/layout/chevron2"/>
    <dgm:cxn modelId="{F8073B1A-A7AA-46C2-BA48-958AE1FD40FB}" type="presParOf" srcId="{DA0D3EED-47C8-433D-8678-FB9744196581}" destId="{C3CACFD1-FF5C-44EF-AF8D-1720D800A77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054BD44-0A74-45F9-9E93-47B550AF5109}" type="doc">
      <dgm:prSet loTypeId="urn:microsoft.com/office/officeart/2005/8/layout/list1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4021F45E-9F04-450F-839B-D47C9895DB2B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В ходе вводной части занятия</a:t>
          </a:r>
          <a:endParaRPr lang="ru-RU" sz="2000" dirty="0"/>
        </a:p>
      </dgm:t>
    </dgm:pt>
    <dgm:pt modelId="{D302558C-7BFF-44B1-A58D-B8374D7359BC}" type="parTrans" cxnId="{5808A7C5-CE3C-4CD6-9ACF-5569DAAA30F1}">
      <dgm:prSet/>
      <dgm:spPr/>
      <dgm:t>
        <a:bodyPr/>
        <a:lstStyle/>
        <a:p>
          <a:endParaRPr lang="ru-RU"/>
        </a:p>
      </dgm:t>
    </dgm:pt>
    <dgm:pt modelId="{B9188BFE-6A7D-4C28-92BF-3EBEE8A4CB83}" type="sibTrans" cxnId="{5808A7C5-CE3C-4CD6-9ACF-5569DAAA30F1}">
      <dgm:prSet/>
      <dgm:spPr/>
      <dgm:t>
        <a:bodyPr/>
        <a:lstStyle/>
        <a:p>
          <a:endParaRPr lang="ru-RU"/>
        </a:p>
      </dgm:t>
    </dgm:pt>
    <dgm:pt modelId="{5F9E9E65-2593-48D3-A6E8-1D829FF35CF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 ходе основной части занятия</a:t>
          </a:r>
          <a:endParaRPr lang="ru-RU" sz="1800" dirty="0">
            <a:solidFill>
              <a:schemeClr val="accent3">
                <a:lumMod val="50000"/>
              </a:schemeClr>
            </a:solidFill>
          </a:endParaRPr>
        </a:p>
      </dgm:t>
    </dgm:pt>
    <dgm:pt modelId="{4C8ABAE2-E1B3-4C52-A622-EC5510B1AF35}" type="parTrans" cxnId="{4B27F25F-7D34-4A80-801D-F612E32F745A}">
      <dgm:prSet/>
      <dgm:spPr/>
      <dgm:t>
        <a:bodyPr/>
        <a:lstStyle/>
        <a:p>
          <a:endParaRPr lang="ru-RU"/>
        </a:p>
      </dgm:t>
    </dgm:pt>
    <dgm:pt modelId="{B2F16DCE-79DB-4922-B751-22032D6CD719}" type="sibTrans" cxnId="{4B27F25F-7D34-4A80-801D-F612E32F745A}">
      <dgm:prSet/>
      <dgm:spPr/>
      <dgm:t>
        <a:bodyPr/>
        <a:lstStyle/>
        <a:p>
          <a:endParaRPr lang="ru-RU"/>
        </a:p>
      </dgm:t>
    </dgm:pt>
    <dgm:pt modelId="{5082DB9A-93C9-4E9D-939D-0CBB17458629}">
      <dgm:prSet phldrT="[Текст]" custT="1"/>
      <dgm:spPr/>
      <dgm:t>
        <a:bodyPr/>
        <a:lstStyle/>
        <a:p>
          <a:r>
            <a:rPr lang="ru-RU" sz="1800" b="1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ходе подвижных игр</a:t>
          </a:r>
          <a:endParaRPr lang="ru-RU" sz="1800" dirty="0">
            <a:solidFill>
              <a:srgbClr val="00B050"/>
            </a:solidFill>
          </a:endParaRPr>
        </a:p>
      </dgm:t>
    </dgm:pt>
    <dgm:pt modelId="{89897FB8-6D5B-4B3E-BD9B-4B528CA1FF45}" type="parTrans" cxnId="{CA7C8238-D095-4CBB-B2E8-9E196CE31BFA}">
      <dgm:prSet/>
      <dgm:spPr/>
      <dgm:t>
        <a:bodyPr/>
        <a:lstStyle/>
        <a:p>
          <a:endParaRPr lang="ru-RU"/>
        </a:p>
      </dgm:t>
    </dgm:pt>
    <dgm:pt modelId="{527A60CE-3F5D-4111-9624-6800EA29A9A9}" type="sibTrans" cxnId="{CA7C8238-D095-4CBB-B2E8-9E196CE31BFA}">
      <dgm:prSet/>
      <dgm:spPr/>
      <dgm:t>
        <a:bodyPr/>
        <a:lstStyle/>
        <a:p>
          <a:endParaRPr lang="ru-RU"/>
        </a:p>
      </dgm:t>
    </dgm:pt>
    <dgm:pt modelId="{4427BD8C-B9C8-45F7-A1EF-F4A2F00B531C}">
      <dgm:prSet custT="1"/>
      <dgm:spPr/>
      <dgm:t>
        <a:bodyPr/>
        <a:lstStyle/>
        <a:p>
          <a:r>
            <a:rPr lang="ru-RU" sz="1800" b="1" dirty="0" smtClean="0">
              <a:solidFill>
                <a:schemeClr val="accent6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 ходе заключительной части занятия</a:t>
          </a:r>
          <a:endParaRPr lang="ru-RU" sz="1800" dirty="0">
            <a:solidFill>
              <a:schemeClr val="accent6">
                <a:lumMod val="50000"/>
              </a:schemeClr>
            </a:solidFill>
          </a:endParaRPr>
        </a:p>
      </dgm:t>
    </dgm:pt>
    <dgm:pt modelId="{4A966FF1-7FB7-4999-B4ED-174DCC90C46A}" type="parTrans" cxnId="{DD861BD5-F432-4C59-AF5A-FDB8178CE97B}">
      <dgm:prSet/>
      <dgm:spPr/>
      <dgm:t>
        <a:bodyPr/>
        <a:lstStyle/>
        <a:p>
          <a:endParaRPr lang="ru-RU"/>
        </a:p>
      </dgm:t>
    </dgm:pt>
    <dgm:pt modelId="{68FA1EBA-A9C0-4E58-BD1B-B3C6D9CF6228}" type="sibTrans" cxnId="{DD861BD5-F432-4C59-AF5A-FDB8178CE97B}">
      <dgm:prSet/>
      <dgm:spPr/>
      <dgm:t>
        <a:bodyPr/>
        <a:lstStyle/>
        <a:p>
          <a:endParaRPr lang="ru-RU"/>
        </a:p>
      </dgm:t>
    </dgm:pt>
    <dgm:pt modelId="{88910758-A769-4CC9-99B8-07CA97F908A2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Воспитатель выполняет вместе с детьми  и оказывает помощь в организации и качестве выполнения строевых упражнений, запланированных видах ходьбы и бега под руководством инструктора.</a:t>
          </a:r>
          <a:endParaRPr lang="ru-RU" sz="1200" dirty="0">
            <a:solidFill>
              <a:srgbClr val="002060"/>
            </a:solidFill>
          </a:endParaRPr>
        </a:p>
      </dgm:t>
    </dgm:pt>
    <dgm:pt modelId="{E2ED336E-B0A6-400E-9B51-F3C01DB35097}" type="parTrans" cxnId="{0761D4D8-6AE4-4975-873F-704498C3BDF1}">
      <dgm:prSet/>
      <dgm:spPr/>
      <dgm:t>
        <a:bodyPr/>
        <a:lstStyle/>
        <a:p>
          <a:endParaRPr lang="ru-RU"/>
        </a:p>
      </dgm:t>
    </dgm:pt>
    <dgm:pt modelId="{DCC1D17E-B779-42CD-855A-ACB8A9BF201C}" type="sibTrans" cxnId="{0761D4D8-6AE4-4975-873F-704498C3BDF1}">
      <dgm:prSet/>
      <dgm:spPr/>
      <dgm:t>
        <a:bodyPr/>
        <a:lstStyle/>
        <a:p>
          <a:endParaRPr lang="ru-RU"/>
        </a:p>
      </dgm:t>
    </dgm:pt>
    <dgm:pt modelId="{56280F88-6C65-4FDC-BF8D-9D3A5959116A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Следит за дисциплиной детей.</a:t>
          </a:r>
          <a:r>
            <a:rPr lang="ru-RU" sz="1200" b="1" i="1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 </a:t>
          </a:r>
          <a:endParaRPr lang="ru-RU" sz="1200" dirty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</dgm:t>
    </dgm:pt>
    <dgm:pt modelId="{20117156-5B1B-4B69-A759-FD7D50CEB972}" type="parTrans" cxnId="{E3D6F525-A456-4FB8-9148-1588A5803081}">
      <dgm:prSet/>
      <dgm:spPr/>
      <dgm:t>
        <a:bodyPr/>
        <a:lstStyle/>
        <a:p>
          <a:endParaRPr lang="ru-RU"/>
        </a:p>
      </dgm:t>
    </dgm:pt>
    <dgm:pt modelId="{3B963A14-0F5B-4AF0-8B26-DA933051E69C}" type="sibTrans" cxnId="{E3D6F525-A456-4FB8-9148-1588A5803081}">
      <dgm:prSet/>
      <dgm:spPr/>
      <dgm:t>
        <a:bodyPr/>
        <a:lstStyle/>
        <a:p>
          <a:endParaRPr lang="ru-RU"/>
        </a:p>
      </dgm:t>
    </dgm:pt>
    <dgm:pt modelId="{4FC29386-D9CB-4540-A44A-6BE3D9095B2C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b="0" i="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контролирует соблюдение дистанции</a:t>
          </a:r>
          <a:endParaRPr lang="ru-RU" sz="1200" b="0" i="0" dirty="0" smtClean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  <a:p>
          <a:pPr>
            <a:lnSpc>
              <a:spcPts val="1440"/>
            </a:lnSpc>
          </a:pPr>
          <a:r>
            <a:rPr lang="ru-RU" sz="1200" b="0" i="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во время движения.</a:t>
          </a:r>
          <a:endParaRPr lang="ru-RU" sz="1200" b="0" i="0" dirty="0" smtClean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</dgm:t>
    </dgm:pt>
    <dgm:pt modelId="{99C6AA75-0315-41ED-AF16-C815A42132F7}" type="parTrans" cxnId="{292E2E38-0704-4081-9810-92C4301789E7}">
      <dgm:prSet/>
      <dgm:spPr/>
      <dgm:t>
        <a:bodyPr/>
        <a:lstStyle/>
        <a:p>
          <a:endParaRPr lang="ru-RU"/>
        </a:p>
      </dgm:t>
    </dgm:pt>
    <dgm:pt modelId="{0C846DD3-12F8-4175-BDBF-5B7ABF6B0AAB}" type="sibTrans" cxnId="{292E2E38-0704-4081-9810-92C4301789E7}">
      <dgm:prSet/>
      <dgm:spPr/>
      <dgm:t>
        <a:bodyPr/>
        <a:lstStyle/>
        <a:p>
          <a:endParaRPr lang="ru-RU"/>
        </a:p>
      </dgm:t>
    </dgm:pt>
    <dgm:pt modelId="{AB30787E-0F7C-4930-BB35-24FDC8ACA32E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Оказывает помощь в перестроении на ОРУ.</a:t>
          </a:r>
          <a:endParaRPr lang="ru-RU" sz="1200" dirty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</dgm:t>
    </dgm:pt>
    <dgm:pt modelId="{F5781AC4-40DD-4028-BA7B-854C9AD92B41}" type="parTrans" cxnId="{F9962D28-AEBF-41E6-BE73-8C60CCDB3B5D}">
      <dgm:prSet/>
      <dgm:spPr/>
      <dgm:t>
        <a:bodyPr/>
        <a:lstStyle/>
        <a:p>
          <a:endParaRPr lang="ru-RU"/>
        </a:p>
      </dgm:t>
    </dgm:pt>
    <dgm:pt modelId="{A5952B09-E427-4030-913D-9AEA2C01F3E4}" type="sibTrans" cxnId="{F9962D28-AEBF-41E6-BE73-8C60CCDB3B5D}">
      <dgm:prSet/>
      <dgm:spPr/>
      <dgm:t>
        <a:bodyPr/>
        <a:lstStyle/>
        <a:p>
          <a:endParaRPr lang="ru-RU"/>
        </a:p>
      </dgm:t>
    </dgm:pt>
    <dgm:pt modelId="{A005A03D-AB9F-4D79-AC95-F92C2AE3F7CD}">
      <dgm:prSet phldrT="[Текст]" custT="1"/>
      <dgm:spPr/>
      <dgm:t>
        <a:bodyPr/>
        <a:lstStyle/>
        <a:p>
          <a:pPr marR="0" eaLnBrk="1" fontAlgn="auto" latinLnBrk="0" hangingPunct="1">
            <a:lnSpc>
              <a:spcPts val="1440"/>
            </a:lnSpc>
            <a:buClrTx/>
            <a:buSzTx/>
            <a:buFontTx/>
            <a:tabLst/>
            <a:defRPr/>
          </a:pPr>
          <a:r>
            <a:rPr lang="ru-RU" sz="1200" b="0" i="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Во время ОРУ , воспитатель контролирует правильность выполнения</a:t>
          </a:r>
        </a:p>
        <a:p>
          <a:pPr marR="0" eaLnBrk="1" fontAlgn="auto" latinLnBrk="0" hangingPunct="1">
            <a:lnSpc>
              <a:spcPts val="1440"/>
            </a:lnSpc>
            <a:buClrTx/>
            <a:buSzTx/>
            <a:buFontTx/>
            <a:tabLst/>
            <a:defRPr/>
          </a:pPr>
          <a:r>
            <a:rPr lang="ru-RU" sz="1200" b="0" i="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и помогает справиться с заданием тем детям, у  которых не получается то или иное упражнение. При выполнении в колоннах отслеживает выполнения упражнений и  осанку дошкольников, в задних рядах. После выполнения ОРУ  инструктор дает команду к перестроению на выполнения ОД. Воспитатель помогает организовать детей.</a:t>
          </a:r>
          <a:endParaRPr lang="ru-RU" sz="1200" dirty="0">
            <a:solidFill>
              <a:schemeClr val="accent3">
                <a:lumMod val="50000"/>
              </a:schemeClr>
            </a:solidFill>
          </a:endParaRPr>
        </a:p>
      </dgm:t>
    </dgm:pt>
    <dgm:pt modelId="{A8355DB6-196F-4B25-A4E8-2329FBA8C62C}" type="parTrans" cxnId="{F11365A8-1374-4AD9-B15E-5762E779EF47}">
      <dgm:prSet/>
      <dgm:spPr/>
      <dgm:t>
        <a:bodyPr/>
        <a:lstStyle/>
        <a:p>
          <a:endParaRPr lang="ru-RU"/>
        </a:p>
      </dgm:t>
    </dgm:pt>
    <dgm:pt modelId="{B7CDAB2E-2801-4136-B7E3-492328D7E00C}" type="sibTrans" cxnId="{F11365A8-1374-4AD9-B15E-5762E779EF47}">
      <dgm:prSet/>
      <dgm:spPr/>
      <dgm:t>
        <a:bodyPr/>
        <a:lstStyle/>
        <a:p>
          <a:endParaRPr lang="ru-RU"/>
        </a:p>
      </dgm:t>
    </dgm:pt>
    <dgm:pt modelId="{8E4F44ED-3347-4ABB-A28D-ECAB97D3C58D}">
      <dgm:prSet phldrT="[Текст]" custT="1"/>
      <dgm:spPr/>
      <dgm:t>
        <a:bodyPr/>
        <a:lstStyle/>
        <a:p>
          <a:pPr marR="0" eaLnBrk="1" fontAlgn="auto" latinLnBrk="0" hangingPunct="1">
            <a:lnSpc>
              <a:spcPts val="1440"/>
            </a:lnSpc>
            <a:buClrTx/>
            <a:buSzTx/>
            <a:buFontTx/>
            <a:tabLst/>
            <a:defRPr/>
          </a:pPr>
          <a:r>
            <a:rPr lang="ru-RU" sz="1200" b="0" i="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Во время выполнения ОД воспитатель выполняет задание с той подгруппой, где задание уже знакомо детям.</a:t>
          </a:r>
          <a:endParaRPr lang="ru-RU" sz="1200" b="0" i="0" dirty="0">
            <a:solidFill>
              <a:schemeClr val="accent3">
                <a:lumMod val="50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F7E58F66-CC25-4BE6-93A9-3E78D9C729EB}" type="parTrans" cxnId="{41FFCF50-C193-4437-BAC5-C7087401320B}">
      <dgm:prSet/>
      <dgm:spPr/>
      <dgm:t>
        <a:bodyPr/>
        <a:lstStyle/>
        <a:p>
          <a:endParaRPr lang="ru-RU"/>
        </a:p>
      </dgm:t>
    </dgm:pt>
    <dgm:pt modelId="{25185C04-1BC9-4082-AE68-A433E836B631}" type="sibTrans" cxnId="{41FFCF50-C193-4437-BAC5-C7087401320B}">
      <dgm:prSet/>
      <dgm:spPr/>
      <dgm:t>
        <a:bodyPr/>
        <a:lstStyle/>
        <a:p>
          <a:endParaRPr lang="ru-RU"/>
        </a:p>
      </dgm:t>
    </dgm:pt>
    <dgm:pt modelId="{7452406B-F66A-4E2C-844D-7B7FE922F673}">
      <dgm:prSet phldrT="[Текст]" custT="1"/>
      <dgm:spPr/>
      <dgm:t>
        <a:bodyPr/>
        <a:lstStyle/>
        <a:p>
          <a:pPr marR="0" eaLnBrk="1" fontAlgn="auto" latinLnBrk="0" hangingPunct="1">
            <a:lnSpc>
              <a:spcPts val="1440"/>
            </a:lnSpc>
            <a:buClrTx/>
            <a:buSzTx/>
            <a:buFontTx/>
            <a:tabLst/>
            <a:defRPr/>
          </a:pPr>
          <a:r>
            <a:rPr lang="ru-RU" sz="1200" b="0" i="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  <a:cs typeface="Times New Roman"/>
            </a:rPr>
            <a:t>Помогает специалисту расставлять необходимый спортивный инвентарь для основных видов движений и убирает его после выполнения детьми упражнений. В</a:t>
          </a:r>
          <a:r>
            <a:rPr lang="ru-RU" sz="1200" b="0" i="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 старших группах привлекаются  дежурные, даются поручения.</a:t>
          </a:r>
          <a:endParaRPr lang="ru-RU" sz="1200" dirty="0">
            <a:solidFill>
              <a:schemeClr val="accent3">
                <a:lumMod val="50000"/>
              </a:schemeClr>
            </a:solidFill>
          </a:endParaRPr>
        </a:p>
      </dgm:t>
    </dgm:pt>
    <dgm:pt modelId="{77162CD7-4A82-4839-B91A-B785A28933F9}" type="parTrans" cxnId="{66871B51-4F1B-42A0-93C7-D94476C182C7}">
      <dgm:prSet/>
      <dgm:spPr/>
      <dgm:t>
        <a:bodyPr/>
        <a:lstStyle/>
        <a:p>
          <a:endParaRPr lang="ru-RU"/>
        </a:p>
      </dgm:t>
    </dgm:pt>
    <dgm:pt modelId="{B7D5B89B-9329-449B-A9E8-123B3C389B2B}" type="sibTrans" cxnId="{66871B51-4F1B-42A0-93C7-D94476C182C7}">
      <dgm:prSet/>
      <dgm:spPr/>
      <dgm:t>
        <a:bodyPr/>
        <a:lstStyle/>
        <a:p>
          <a:endParaRPr lang="ru-RU"/>
        </a:p>
      </dgm:t>
    </dgm:pt>
    <dgm:pt modelId="{98421931-0640-4E5D-8722-2D695B0795B3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Должен знать игру, заранее усвоить правила и выучить с детьми слова, если они предусмотрены.</a:t>
          </a:r>
          <a:endParaRPr lang="ru-RU" sz="1200" dirty="0">
            <a:solidFill>
              <a:srgbClr val="00B050"/>
            </a:solidFill>
          </a:endParaRPr>
        </a:p>
      </dgm:t>
    </dgm:pt>
    <dgm:pt modelId="{3FB8E3E7-8F30-4C60-8158-C28D17462E6E}" type="parTrans" cxnId="{13225A36-8795-41FF-9779-131D7A906992}">
      <dgm:prSet/>
      <dgm:spPr/>
      <dgm:t>
        <a:bodyPr/>
        <a:lstStyle/>
        <a:p>
          <a:endParaRPr lang="ru-RU"/>
        </a:p>
      </dgm:t>
    </dgm:pt>
    <dgm:pt modelId="{F7F58E3F-347E-4514-A961-C20BAC591608}" type="sibTrans" cxnId="{13225A36-8795-41FF-9779-131D7A906992}">
      <dgm:prSet/>
      <dgm:spPr/>
      <dgm:t>
        <a:bodyPr/>
        <a:lstStyle/>
        <a:p>
          <a:endParaRPr lang="ru-RU"/>
        </a:p>
      </dgm:t>
    </dgm:pt>
    <dgm:pt modelId="{2E10AB0B-B01E-44AB-ADF4-B0CED0932438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При изучении новых игр участвует в роли ведущего, если это необходимо.</a:t>
          </a:r>
          <a:endParaRPr lang="ru-RU" sz="1200" dirty="0">
            <a:solidFill>
              <a:srgbClr val="00B050"/>
            </a:solidFill>
          </a:endParaRPr>
        </a:p>
      </dgm:t>
    </dgm:pt>
    <dgm:pt modelId="{A1577048-06A6-4EEE-A9EB-B557A8928D84}" type="parTrans" cxnId="{C5309C4E-E401-4542-A345-80CC55679183}">
      <dgm:prSet/>
      <dgm:spPr/>
      <dgm:t>
        <a:bodyPr/>
        <a:lstStyle/>
        <a:p>
          <a:endParaRPr lang="ru-RU"/>
        </a:p>
      </dgm:t>
    </dgm:pt>
    <dgm:pt modelId="{F556EC51-0197-4ED6-A202-212B857E6FAE}" type="sibTrans" cxnId="{C5309C4E-E401-4542-A345-80CC55679183}">
      <dgm:prSet/>
      <dgm:spPr/>
      <dgm:t>
        <a:bodyPr/>
        <a:lstStyle/>
        <a:p>
          <a:endParaRPr lang="ru-RU"/>
        </a:p>
      </dgm:t>
    </dgm:pt>
    <dgm:pt modelId="{A685503C-AE75-49E0-9234-A96542193274}">
      <dgm:prSet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chemeClr val="accent6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При подведении итогов воспитатель также может выразить своё мнение о том , как прошло мероприятие, кто из детей справился с заданием, что им не удалось. По хвалить их за достижения, или высказать свои замечания в тактичной форме.</a:t>
          </a:r>
          <a:endParaRPr lang="ru-RU" sz="1200" dirty="0">
            <a:solidFill>
              <a:schemeClr val="accent6">
                <a:lumMod val="50000"/>
              </a:schemeClr>
            </a:solidFill>
            <a:latin typeface="Batang" pitchFamily="18" charset="-127"/>
            <a:ea typeface="Batang" pitchFamily="18" charset="-127"/>
          </a:endParaRPr>
        </a:p>
      </dgm:t>
    </dgm:pt>
    <dgm:pt modelId="{E337E233-7BCA-446A-83F1-11CACBB6A677}" type="parTrans" cxnId="{0D725562-CE51-4CC6-9AC0-2D734A5742BC}">
      <dgm:prSet/>
      <dgm:spPr/>
      <dgm:t>
        <a:bodyPr/>
        <a:lstStyle/>
        <a:p>
          <a:endParaRPr lang="ru-RU"/>
        </a:p>
      </dgm:t>
    </dgm:pt>
    <dgm:pt modelId="{B8D58E62-B94E-4779-A15A-17D3379A4DC5}" type="sibTrans" cxnId="{0D725562-CE51-4CC6-9AC0-2D734A5742BC}">
      <dgm:prSet/>
      <dgm:spPr/>
      <dgm:t>
        <a:bodyPr/>
        <a:lstStyle/>
        <a:p>
          <a:endParaRPr lang="ru-RU"/>
        </a:p>
      </dgm:t>
    </dgm:pt>
    <dgm:pt modelId="{4B7054B7-6664-4871-B4A2-3FB8A9EDE5D4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Воспитатель</a:t>
          </a:r>
          <a:r>
            <a:rPr lang="ru-RU" sz="1200" baseline="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 помогает построить детей для проведения подвижной игры. </a:t>
          </a:r>
          <a:endParaRPr lang="ru-RU" sz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gm:t>
    </dgm:pt>
    <dgm:pt modelId="{38DEDCA9-2F82-405B-88F1-6FAFED48924A}" type="parTrans" cxnId="{5AE248F5-A8F7-4D25-9685-A1F012D0911A}">
      <dgm:prSet/>
      <dgm:spPr/>
      <dgm:t>
        <a:bodyPr/>
        <a:lstStyle/>
        <a:p>
          <a:endParaRPr lang="ru-RU"/>
        </a:p>
      </dgm:t>
    </dgm:pt>
    <dgm:pt modelId="{55033993-B4B0-4F95-9267-EC47F28068A1}" type="sibTrans" cxnId="{5AE248F5-A8F7-4D25-9685-A1F012D0911A}">
      <dgm:prSet/>
      <dgm:spPr/>
      <dgm:t>
        <a:bodyPr/>
        <a:lstStyle/>
        <a:p>
          <a:endParaRPr lang="ru-RU"/>
        </a:p>
      </dgm:t>
    </dgm:pt>
    <dgm:pt modelId="{7644A70C-89F8-4FD7-AEE9-9B9C2DE2876C}">
      <dgm:prSet phldrT="[Текст]" custT="1"/>
      <dgm:spPr/>
      <dgm:t>
        <a:bodyPr/>
        <a:lstStyle/>
        <a:p>
          <a:pPr>
            <a:lnSpc>
              <a:spcPts val="1440"/>
            </a:lnSpc>
          </a:pPr>
          <a:r>
            <a:rPr lang="ru-RU" sz="1200" baseline="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ходе игры следит за дисциплиной, безопасностью детей, выполнением правил игры детьми. </a:t>
          </a:r>
          <a:endParaRPr lang="ru-RU" sz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gm:t>
    </dgm:pt>
    <dgm:pt modelId="{54360687-7755-414C-8694-EE5BB54A0A97}" type="parTrans" cxnId="{2C33F493-08A6-47EE-A8C3-04FAF5C4FF6D}">
      <dgm:prSet/>
      <dgm:spPr/>
      <dgm:t>
        <a:bodyPr/>
        <a:lstStyle/>
        <a:p>
          <a:endParaRPr lang="ru-RU"/>
        </a:p>
      </dgm:t>
    </dgm:pt>
    <dgm:pt modelId="{BE71D908-A444-4E85-BF8D-07D82F1EF532}" type="sibTrans" cxnId="{2C33F493-08A6-47EE-A8C3-04FAF5C4FF6D}">
      <dgm:prSet/>
      <dgm:spPr/>
      <dgm:t>
        <a:bodyPr/>
        <a:lstStyle/>
        <a:p>
          <a:endParaRPr lang="ru-RU"/>
        </a:p>
      </dgm:t>
    </dgm:pt>
    <dgm:pt modelId="{38C9DF37-7E81-43B6-A950-889E5FEA43E6}" type="pres">
      <dgm:prSet presAssocID="{8054BD44-0A74-45F9-9E93-47B550AF5109}" presName="linear" presStyleCnt="0">
        <dgm:presLayoutVars>
          <dgm:dir/>
          <dgm:animLvl val="lvl"/>
          <dgm:resizeHandles val="exact"/>
        </dgm:presLayoutVars>
      </dgm:prSet>
      <dgm:spPr/>
    </dgm:pt>
    <dgm:pt modelId="{62575011-8C16-489E-B966-6C9D316F2227}" type="pres">
      <dgm:prSet presAssocID="{4021F45E-9F04-450F-839B-D47C9895DB2B}" presName="parentLin" presStyleCnt="0"/>
      <dgm:spPr/>
    </dgm:pt>
    <dgm:pt modelId="{F117D2CA-35FE-4FE2-9309-C8784B14F988}" type="pres">
      <dgm:prSet presAssocID="{4021F45E-9F04-450F-839B-D47C9895DB2B}" presName="parentLeftMargin" presStyleLbl="node1" presStyleIdx="0" presStyleCnt="4"/>
      <dgm:spPr/>
    </dgm:pt>
    <dgm:pt modelId="{54455083-2477-49FB-A0F8-95A77CEB26D3}" type="pres">
      <dgm:prSet presAssocID="{4021F45E-9F04-450F-839B-D47C9895DB2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3193A-1E8A-445B-9A88-E54176B13929}" type="pres">
      <dgm:prSet presAssocID="{4021F45E-9F04-450F-839B-D47C9895DB2B}" presName="negativeSpace" presStyleCnt="0"/>
      <dgm:spPr/>
    </dgm:pt>
    <dgm:pt modelId="{863F6B9B-5D06-4B47-8973-CF12D58B4C3B}" type="pres">
      <dgm:prSet presAssocID="{4021F45E-9F04-450F-839B-D47C9895DB2B}" presName="childText" presStyleLbl="conFgAcc1" presStyleIdx="0" presStyleCnt="4">
        <dgm:presLayoutVars>
          <dgm:bulletEnabled val="1"/>
        </dgm:presLayoutVars>
      </dgm:prSet>
      <dgm:spPr/>
    </dgm:pt>
    <dgm:pt modelId="{9E7106DE-76A9-42BA-95CD-77A694A97D1C}" type="pres">
      <dgm:prSet presAssocID="{B9188BFE-6A7D-4C28-92BF-3EBEE8A4CB83}" presName="spaceBetweenRectangles" presStyleCnt="0"/>
      <dgm:spPr/>
    </dgm:pt>
    <dgm:pt modelId="{01F80E3A-0CBB-41EF-8443-B852533BCCC9}" type="pres">
      <dgm:prSet presAssocID="{5F9E9E65-2593-48D3-A6E8-1D829FF35CF3}" presName="parentLin" presStyleCnt="0"/>
      <dgm:spPr/>
    </dgm:pt>
    <dgm:pt modelId="{2644F78F-50B0-44AA-A3AB-66C4EF1C841C}" type="pres">
      <dgm:prSet presAssocID="{5F9E9E65-2593-48D3-A6E8-1D829FF35CF3}" presName="parentLeftMargin" presStyleLbl="node1" presStyleIdx="0" presStyleCnt="4"/>
      <dgm:spPr/>
    </dgm:pt>
    <dgm:pt modelId="{BC22E30E-EB8F-4D45-B8A6-24C93729C889}" type="pres">
      <dgm:prSet presAssocID="{5F9E9E65-2593-48D3-A6E8-1D829FF35CF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E07249-A18D-4D3C-89B4-8FF6550E615C}" type="pres">
      <dgm:prSet presAssocID="{5F9E9E65-2593-48D3-A6E8-1D829FF35CF3}" presName="negativeSpace" presStyleCnt="0"/>
      <dgm:spPr/>
    </dgm:pt>
    <dgm:pt modelId="{D3BC978F-56FB-4A5B-B3D7-B4938D173CFD}" type="pres">
      <dgm:prSet presAssocID="{5F9E9E65-2593-48D3-A6E8-1D829FF35CF3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83EBB-194E-407A-85EA-0645F51F06DE}" type="pres">
      <dgm:prSet presAssocID="{B2F16DCE-79DB-4922-B751-22032D6CD719}" presName="spaceBetweenRectangles" presStyleCnt="0"/>
      <dgm:spPr/>
    </dgm:pt>
    <dgm:pt modelId="{9715E006-29EC-4128-A418-45AB66899CD8}" type="pres">
      <dgm:prSet presAssocID="{5082DB9A-93C9-4E9D-939D-0CBB17458629}" presName="parentLin" presStyleCnt="0"/>
      <dgm:spPr/>
    </dgm:pt>
    <dgm:pt modelId="{09B7BEBE-FB3F-4F2F-ABB2-A75BEC4C3072}" type="pres">
      <dgm:prSet presAssocID="{5082DB9A-93C9-4E9D-939D-0CBB17458629}" presName="parentLeftMargin" presStyleLbl="node1" presStyleIdx="1" presStyleCnt="4"/>
      <dgm:spPr/>
    </dgm:pt>
    <dgm:pt modelId="{B2D8C868-125B-4760-B0EB-668785828854}" type="pres">
      <dgm:prSet presAssocID="{5082DB9A-93C9-4E9D-939D-0CBB17458629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4B684-8A0C-4149-AF26-582C705D1431}" type="pres">
      <dgm:prSet presAssocID="{5082DB9A-93C9-4E9D-939D-0CBB17458629}" presName="negativeSpace" presStyleCnt="0"/>
      <dgm:spPr/>
    </dgm:pt>
    <dgm:pt modelId="{62280ABB-A8ED-461F-9582-DE826B015DFC}" type="pres">
      <dgm:prSet presAssocID="{5082DB9A-93C9-4E9D-939D-0CBB17458629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9B6446-08ED-40D0-80B3-A1CAB3B546A0}" type="pres">
      <dgm:prSet presAssocID="{527A60CE-3F5D-4111-9624-6800EA29A9A9}" presName="spaceBetweenRectangles" presStyleCnt="0"/>
      <dgm:spPr/>
    </dgm:pt>
    <dgm:pt modelId="{802BA3A3-A517-4242-807F-A399ACBAFC8C}" type="pres">
      <dgm:prSet presAssocID="{4427BD8C-B9C8-45F7-A1EF-F4A2F00B531C}" presName="parentLin" presStyleCnt="0"/>
      <dgm:spPr/>
    </dgm:pt>
    <dgm:pt modelId="{96A1028C-D4DF-4E0D-8A29-D63162162DBB}" type="pres">
      <dgm:prSet presAssocID="{4427BD8C-B9C8-45F7-A1EF-F4A2F00B531C}" presName="parentLeftMargin" presStyleLbl="node1" presStyleIdx="2" presStyleCnt="4"/>
      <dgm:spPr/>
    </dgm:pt>
    <dgm:pt modelId="{F2979700-EE47-4BEE-818F-F26B04B7DF8F}" type="pres">
      <dgm:prSet presAssocID="{4427BD8C-B9C8-45F7-A1EF-F4A2F00B531C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B1DBF-6778-471F-847C-88E197E1E5EA}" type="pres">
      <dgm:prSet presAssocID="{4427BD8C-B9C8-45F7-A1EF-F4A2F00B531C}" presName="negativeSpace" presStyleCnt="0"/>
      <dgm:spPr/>
    </dgm:pt>
    <dgm:pt modelId="{3A856274-01D7-41C5-9C9B-2B16AC130F90}" type="pres">
      <dgm:prSet presAssocID="{4427BD8C-B9C8-45F7-A1EF-F4A2F00B531C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BDBA56A-5EE3-48F1-94E5-9D62BE927354}" type="presOf" srcId="{4B7054B7-6664-4871-B4A2-3FB8A9EDE5D4}" destId="{62280ABB-A8ED-461F-9582-DE826B015DFC}" srcOrd="0" destOrd="2" presId="urn:microsoft.com/office/officeart/2005/8/layout/list1"/>
    <dgm:cxn modelId="{292E2E38-0704-4081-9810-92C4301789E7}" srcId="{4021F45E-9F04-450F-839B-D47C9895DB2B}" destId="{4FC29386-D9CB-4540-A44A-6BE3D9095B2C}" srcOrd="2" destOrd="0" parTransId="{99C6AA75-0315-41ED-AF16-C815A42132F7}" sibTransId="{0C846DD3-12F8-4175-BDBF-5B7ABF6B0AAB}"/>
    <dgm:cxn modelId="{E3D6F525-A456-4FB8-9148-1588A5803081}" srcId="{4021F45E-9F04-450F-839B-D47C9895DB2B}" destId="{56280F88-6C65-4FDC-BF8D-9D3A5959116A}" srcOrd="1" destOrd="0" parTransId="{20117156-5B1B-4B69-A759-FD7D50CEB972}" sibTransId="{3B963A14-0F5B-4AF0-8B26-DA933051E69C}"/>
    <dgm:cxn modelId="{674A0D82-1840-487F-93F3-D74F1105E315}" type="presOf" srcId="{5F9E9E65-2593-48D3-A6E8-1D829FF35CF3}" destId="{BC22E30E-EB8F-4D45-B8A6-24C93729C889}" srcOrd="1" destOrd="0" presId="urn:microsoft.com/office/officeart/2005/8/layout/list1"/>
    <dgm:cxn modelId="{0761D4D8-6AE4-4975-873F-704498C3BDF1}" srcId="{4021F45E-9F04-450F-839B-D47C9895DB2B}" destId="{88910758-A769-4CC9-99B8-07CA97F908A2}" srcOrd="0" destOrd="0" parTransId="{E2ED336E-B0A6-400E-9B51-F3C01DB35097}" sibTransId="{DCC1D17E-B779-42CD-855A-ACB8A9BF201C}"/>
    <dgm:cxn modelId="{E0319709-2C7C-4FFE-8776-31C8744CC425}" type="presOf" srcId="{AB30787E-0F7C-4930-BB35-24FDC8ACA32E}" destId="{863F6B9B-5D06-4B47-8973-CF12D58B4C3B}" srcOrd="0" destOrd="3" presId="urn:microsoft.com/office/officeart/2005/8/layout/list1"/>
    <dgm:cxn modelId="{38644822-9786-46DE-BEF1-C053D894BB1E}" type="presOf" srcId="{5082DB9A-93C9-4E9D-939D-0CBB17458629}" destId="{09B7BEBE-FB3F-4F2F-ABB2-A75BEC4C3072}" srcOrd="0" destOrd="0" presId="urn:microsoft.com/office/officeart/2005/8/layout/list1"/>
    <dgm:cxn modelId="{CA7C8238-D095-4CBB-B2E8-9E196CE31BFA}" srcId="{8054BD44-0A74-45F9-9E93-47B550AF5109}" destId="{5082DB9A-93C9-4E9D-939D-0CBB17458629}" srcOrd="2" destOrd="0" parTransId="{89897FB8-6D5B-4B3E-BD9B-4B528CA1FF45}" sibTransId="{527A60CE-3F5D-4111-9624-6800EA29A9A9}"/>
    <dgm:cxn modelId="{2C33F493-08A6-47EE-A8C3-04FAF5C4FF6D}" srcId="{5082DB9A-93C9-4E9D-939D-0CBB17458629}" destId="{7644A70C-89F8-4FD7-AEE9-9B9C2DE2876C}" srcOrd="3" destOrd="0" parTransId="{54360687-7755-414C-8694-EE5BB54A0A97}" sibTransId="{BE71D908-A444-4E85-BF8D-07D82F1EF532}"/>
    <dgm:cxn modelId="{5AE248F5-A8F7-4D25-9685-A1F012D0911A}" srcId="{5082DB9A-93C9-4E9D-939D-0CBB17458629}" destId="{4B7054B7-6664-4871-B4A2-3FB8A9EDE5D4}" srcOrd="2" destOrd="0" parTransId="{38DEDCA9-2F82-405B-88F1-6FAFED48924A}" sibTransId="{55033993-B4B0-4F95-9267-EC47F28068A1}"/>
    <dgm:cxn modelId="{EB93F1E6-42F5-4661-BC93-AA23F6192CE0}" type="presOf" srcId="{8054BD44-0A74-45F9-9E93-47B550AF5109}" destId="{38C9DF37-7E81-43B6-A950-889E5FEA43E6}" srcOrd="0" destOrd="0" presId="urn:microsoft.com/office/officeart/2005/8/layout/list1"/>
    <dgm:cxn modelId="{39DBC0D5-2946-4B85-AC4E-B74DAA84EBEB}" type="presOf" srcId="{4021F45E-9F04-450F-839B-D47C9895DB2B}" destId="{F117D2CA-35FE-4FE2-9309-C8784B14F988}" srcOrd="0" destOrd="0" presId="urn:microsoft.com/office/officeart/2005/8/layout/list1"/>
    <dgm:cxn modelId="{57D6FACC-EFA2-41D2-90EF-302A03965C71}" type="presOf" srcId="{7644A70C-89F8-4FD7-AEE9-9B9C2DE2876C}" destId="{62280ABB-A8ED-461F-9582-DE826B015DFC}" srcOrd="0" destOrd="3" presId="urn:microsoft.com/office/officeart/2005/8/layout/list1"/>
    <dgm:cxn modelId="{E9EA4873-95A9-4264-99A5-EFF8810DC6A9}" type="presOf" srcId="{A685503C-AE75-49E0-9234-A96542193274}" destId="{3A856274-01D7-41C5-9C9B-2B16AC130F90}" srcOrd="0" destOrd="0" presId="urn:microsoft.com/office/officeart/2005/8/layout/list1"/>
    <dgm:cxn modelId="{EB838BB6-C36B-4984-9720-49B101E5EA95}" type="presOf" srcId="{2E10AB0B-B01E-44AB-ADF4-B0CED0932438}" destId="{62280ABB-A8ED-461F-9582-DE826B015DFC}" srcOrd="0" destOrd="1" presId="urn:microsoft.com/office/officeart/2005/8/layout/list1"/>
    <dgm:cxn modelId="{128B9744-836B-4F42-A6F3-16084AD029B8}" type="presOf" srcId="{5F9E9E65-2593-48D3-A6E8-1D829FF35CF3}" destId="{2644F78F-50B0-44AA-A3AB-66C4EF1C841C}" srcOrd="0" destOrd="0" presId="urn:microsoft.com/office/officeart/2005/8/layout/list1"/>
    <dgm:cxn modelId="{540491DE-AA8B-4E66-B2A3-7B8CEDE6DE86}" type="presOf" srcId="{4427BD8C-B9C8-45F7-A1EF-F4A2F00B531C}" destId="{96A1028C-D4DF-4E0D-8A29-D63162162DBB}" srcOrd="0" destOrd="0" presId="urn:microsoft.com/office/officeart/2005/8/layout/list1"/>
    <dgm:cxn modelId="{2862F51B-FB94-4394-91DB-F6E35AD9CD67}" type="presOf" srcId="{7452406B-F66A-4E2C-844D-7B7FE922F673}" destId="{D3BC978F-56FB-4A5B-B3D7-B4938D173CFD}" srcOrd="0" destOrd="1" presId="urn:microsoft.com/office/officeart/2005/8/layout/list1"/>
    <dgm:cxn modelId="{DD861BD5-F432-4C59-AF5A-FDB8178CE97B}" srcId="{8054BD44-0A74-45F9-9E93-47B550AF5109}" destId="{4427BD8C-B9C8-45F7-A1EF-F4A2F00B531C}" srcOrd="3" destOrd="0" parTransId="{4A966FF1-7FB7-4999-B4ED-174DCC90C46A}" sibTransId="{68FA1EBA-A9C0-4E58-BD1B-B3C6D9CF6228}"/>
    <dgm:cxn modelId="{0DE36EF5-5611-44CB-BC87-A96B1F99343F}" type="presOf" srcId="{4021F45E-9F04-450F-839B-D47C9895DB2B}" destId="{54455083-2477-49FB-A0F8-95A77CEB26D3}" srcOrd="1" destOrd="0" presId="urn:microsoft.com/office/officeart/2005/8/layout/list1"/>
    <dgm:cxn modelId="{C5309C4E-E401-4542-A345-80CC55679183}" srcId="{5082DB9A-93C9-4E9D-939D-0CBB17458629}" destId="{2E10AB0B-B01E-44AB-ADF4-B0CED0932438}" srcOrd="1" destOrd="0" parTransId="{A1577048-06A6-4EEE-A9EB-B557A8928D84}" sibTransId="{F556EC51-0197-4ED6-A202-212B857E6FAE}"/>
    <dgm:cxn modelId="{4B27F25F-7D34-4A80-801D-F612E32F745A}" srcId="{8054BD44-0A74-45F9-9E93-47B550AF5109}" destId="{5F9E9E65-2593-48D3-A6E8-1D829FF35CF3}" srcOrd="1" destOrd="0" parTransId="{4C8ABAE2-E1B3-4C52-A622-EC5510B1AF35}" sibTransId="{B2F16DCE-79DB-4922-B751-22032D6CD719}"/>
    <dgm:cxn modelId="{F11365A8-1374-4AD9-B15E-5762E779EF47}" srcId="{5F9E9E65-2593-48D3-A6E8-1D829FF35CF3}" destId="{A005A03D-AB9F-4D79-AC95-F92C2AE3F7CD}" srcOrd="0" destOrd="0" parTransId="{A8355DB6-196F-4B25-A4E8-2329FBA8C62C}" sibTransId="{B7CDAB2E-2801-4136-B7E3-492328D7E00C}"/>
    <dgm:cxn modelId="{5808A7C5-CE3C-4CD6-9ACF-5569DAAA30F1}" srcId="{8054BD44-0A74-45F9-9E93-47B550AF5109}" destId="{4021F45E-9F04-450F-839B-D47C9895DB2B}" srcOrd="0" destOrd="0" parTransId="{D302558C-7BFF-44B1-A58D-B8374D7359BC}" sibTransId="{B9188BFE-6A7D-4C28-92BF-3EBEE8A4CB83}"/>
    <dgm:cxn modelId="{CB2C9C69-153C-4725-BE98-610D4829FBC1}" type="presOf" srcId="{56280F88-6C65-4FDC-BF8D-9D3A5959116A}" destId="{863F6B9B-5D06-4B47-8973-CF12D58B4C3B}" srcOrd="0" destOrd="1" presId="urn:microsoft.com/office/officeart/2005/8/layout/list1"/>
    <dgm:cxn modelId="{1511322E-8FE4-482E-903F-7919807E74D7}" type="presOf" srcId="{4FC29386-D9CB-4540-A44A-6BE3D9095B2C}" destId="{863F6B9B-5D06-4B47-8973-CF12D58B4C3B}" srcOrd="0" destOrd="2" presId="urn:microsoft.com/office/officeart/2005/8/layout/list1"/>
    <dgm:cxn modelId="{E9487CE8-ABD1-41C9-9DC4-6092C10201C8}" type="presOf" srcId="{5082DB9A-93C9-4E9D-939D-0CBB17458629}" destId="{B2D8C868-125B-4760-B0EB-668785828854}" srcOrd="1" destOrd="0" presId="urn:microsoft.com/office/officeart/2005/8/layout/list1"/>
    <dgm:cxn modelId="{341DDD8C-CCD7-4256-99C2-4C3A5D109643}" type="presOf" srcId="{88910758-A769-4CC9-99B8-07CA97F908A2}" destId="{863F6B9B-5D06-4B47-8973-CF12D58B4C3B}" srcOrd="0" destOrd="0" presId="urn:microsoft.com/office/officeart/2005/8/layout/list1"/>
    <dgm:cxn modelId="{13225A36-8795-41FF-9779-131D7A906992}" srcId="{5082DB9A-93C9-4E9D-939D-0CBB17458629}" destId="{98421931-0640-4E5D-8722-2D695B0795B3}" srcOrd="0" destOrd="0" parTransId="{3FB8E3E7-8F30-4C60-8158-C28D17462E6E}" sibTransId="{F7F58E3F-347E-4514-A961-C20BAC591608}"/>
    <dgm:cxn modelId="{41FFCF50-C193-4437-BAC5-C7087401320B}" srcId="{5F9E9E65-2593-48D3-A6E8-1D829FF35CF3}" destId="{8E4F44ED-3347-4ABB-A28D-ECAB97D3C58D}" srcOrd="2" destOrd="0" parTransId="{F7E58F66-CC25-4BE6-93A9-3E78D9C729EB}" sibTransId="{25185C04-1BC9-4082-AE68-A433E836B631}"/>
    <dgm:cxn modelId="{A52AD874-9A1B-4274-A9A8-9417CDFD03CE}" type="presOf" srcId="{4427BD8C-B9C8-45F7-A1EF-F4A2F00B531C}" destId="{F2979700-EE47-4BEE-818F-F26B04B7DF8F}" srcOrd="1" destOrd="0" presId="urn:microsoft.com/office/officeart/2005/8/layout/list1"/>
    <dgm:cxn modelId="{FD074984-BC21-4776-947F-7B355F6AA1AC}" type="presOf" srcId="{98421931-0640-4E5D-8722-2D695B0795B3}" destId="{62280ABB-A8ED-461F-9582-DE826B015DFC}" srcOrd="0" destOrd="0" presId="urn:microsoft.com/office/officeart/2005/8/layout/list1"/>
    <dgm:cxn modelId="{B2804DDE-E35B-49A4-B23B-F54FF93B6AF5}" type="presOf" srcId="{A005A03D-AB9F-4D79-AC95-F92C2AE3F7CD}" destId="{D3BC978F-56FB-4A5B-B3D7-B4938D173CFD}" srcOrd="0" destOrd="0" presId="urn:microsoft.com/office/officeart/2005/8/layout/list1"/>
    <dgm:cxn modelId="{66871B51-4F1B-42A0-93C7-D94476C182C7}" srcId="{5F9E9E65-2593-48D3-A6E8-1D829FF35CF3}" destId="{7452406B-F66A-4E2C-844D-7B7FE922F673}" srcOrd="1" destOrd="0" parTransId="{77162CD7-4A82-4839-B91A-B785A28933F9}" sibTransId="{B7D5B89B-9329-449B-A9E8-123B3C389B2B}"/>
    <dgm:cxn modelId="{B832D8F3-1389-4696-97A2-8B85A2CAB82E}" type="presOf" srcId="{8E4F44ED-3347-4ABB-A28D-ECAB97D3C58D}" destId="{D3BC978F-56FB-4A5B-B3D7-B4938D173CFD}" srcOrd="0" destOrd="2" presId="urn:microsoft.com/office/officeart/2005/8/layout/list1"/>
    <dgm:cxn modelId="{F9962D28-AEBF-41E6-BE73-8C60CCDB3B5D}" srcId="{4021F45E-9F04-450F-839B-D47C9895DB2B}" destId="{AB30787E-0F7C-4930-BB35-24FDC8ACA32E}" srcOrd="3" destOrd="0" parTransId="{F5781AC4-40DD-4028-BA7B-854C9AD92B41}" sibTransId="{A5952B09-E427-4030-913D-9AEA2C01F3E4}"/>
    <dgm:cxn modelId="{0D725562-CE51-4CC6-9AC0-2D734A5742BC}" srcId="{4427BD8C-B9C8-45F7-A1EF-F4A2F00B531C}" destId="{A685503C-AE75-49E0-9234-A96542193274}" srcOrd="0" destOrd="0" parTransId="{E337E233-7BCA-446A-83F1-11CACBB6A677}" sibTransId="{B8D58E62-B94E-4779-A15A-17D3379A4DC5}"/>
    <dgm:cxn modelId="{D8AB0B00-A66B-41B6-853A-F19178D700A7}" type="presParOf" srcId="{38C9DF37-7E81-43B6-A950-889E5FEA43E6}" destId="{62575011-8C16-489E-B966-6C9D316F2227}" srcOrd="0" destOrd="0" presId="urn:microsoft.com/office/officeart/2005/8/layout/list1"/>
    <dgm:cxn modelId="{6F4A50FB-74C5-4AE3-9558-8F89F969E20C}" type="presParOf" srcId="{62575011-8C16-489E-B966-6C9D316F2227}" destId="{F117D2CA-35FE-4FE2-9309-C8784B14F988}" srcOrd="0" destOrd="0" presId="urn:microsoft.com/office/officeart/2005/8/layout/list1"/>
    <dgm:cxn modelId="{45A7761B-EC77-460D-AD31-A7645DF3B5B7}" type="presParOf" srcId="{62575011-8C16-489E-B966-6C9D316F2227}" destId="{54455083-2477-49FB-A0F8-95A77CEB26D3}" srcOrd="1" destOrd="0" presId="urn:microsoft.com/office/officeart/2005/8/layout/list1"/>
    <dgm:cxn modelId="{85A8B0FF-7EE8-4EF8-A371-7C774478F409}" type="presParOf" srcId="{38C9DF37-7E81-43B6-A950-889E5FEA43E6}" destId="{1033193A-1E8A-445B-9A88-E54176B13929}" srcOrd="1" destOrd="0" presId="urn:microsoft.com/office/officeart/2005/8/layout/list1"/>
    <dgm:cxn modelId="{CFDF1566-06FF-4CA4-A71D-F530A2C984F6}" type="presParOf" srcId="{38C9DF37-7E81-43B6-A950-889E5FEA43E6}" destId="{863F6B9B-5D06-4B47-8973-CF12D58B4C3B}" srcOrd="2" destOrd="0" presId="urn:microsoft.com/office/officeart/2005/8/layout/list1"/>
    <dgm:cxn modelId="{232E172C-0F6C-4DF0-B32B-26FA115D728D}" type="presParOf" srcId="{38C9DF37-7E81-43B6-A950-889E5FEA43E6}" destId="{9E7106DE-76A9-42BA-95CD-77A694A97D1C}" srcOrd="3" destOrd="0" presId="urn:microsoft.com/office/officeart/2005/8/layout/list1"/>
    <dgm:cxn modelId="{0CEB9E93-E95A-486E-97E1-F9D0BD1C760E}" type="presParOf" srcId="{38C9DF37-7E81-43B6-A950-889E5FEA43E6}" destId="{01F80E3A-0CBB-41EF-8443-B852533BCCC9}" srcOrd="4" destOrd="0" presId="urn:microsoft.com/office/officeart/2005/8/layout/list1"/>
    <dgm:cxn modelId="{60CB3C18-8E1F-4F56-B347-C53C5EC7C54F}" type="presParOf" srcId="{01F80E3A-0CBB-41EF-8443-B852533BCCC9}" destId="{2644F78F-50B0-44AA-A3AB-66C4EF1C841C}" srcOrd="0" destOrd="0" presId="urn:microsoft.com/office/officeart/2005/8/layout/list1"/>
    <dgm:cxn modelId="{54E1E43E-C3F5-49CC-B8D4-81D75594A8E1}" type="presParOf" srcId="{01F80E3A-0CBB-41EF-8443-B852533BCCC9}" destId="{BC22E30E-EB8F-4D45-B8A6-24C93729C889}" srcOrd="1" destOrd="0" presId="urn:microsoft.com/office/officeart/2005/8/layout/list1"/>
    <dgm:cxn modelId="{882B4619-7F93-44F9-8140-538DB7164C67}" type="presParOf" srcId="{38C9DF37-7E81-43B6-A950-889E5FEA43E6}" destId="{8EE07249-A18D-4D3C-89B4-8FF6550E615C}" srcOrd="5" destOrd="0" presId="urn:microsoft.com/office/officeart/2005/8/layout/list1"/>
    <dgm:cxn modelId="{E48EBACA-78FF-48E7-A47E-3A4820653507}" type="presParOf" srcId="{38C9DF37-7E81-43B6-A950-889E5FEA43E6}" destId="{D3BC978F-56FB-4A5B-B3D7-B4938D173CFD}" srcOrd="6" destOrd="0" presId="urn:microsoft.com/office/officeart/2005/8/layout/list1"/>
    <dgm:cxn modelId="{B75DE7A0-E055-4BEE-8DE3-3BEAC130AB26}" type="presParOf" srcId="{38C9DF37-7E81-43B6-A950-889E5FEA43E6}" destId="{5BB83EBB-194E-407A-85EA-0645F51F06DE}" srcOrd="7" destOrd="0" presId="urn:microsoft.com/office/officeart/2005/8/layout/list1"/>
    <dgm:cxn modelId="{AA9F76E8-3879-41CC-A83B-0B31442B1C94}" type="presParOf" srcId="{38C9DF37-7E81-43B6-A950-889E5FEA43E6}" destId="{9715E006-29EC-4128-A418-45AB66899CD8}" srcOrd="8" destOrd="0" presId="urn:microsoft.com/office/officeart/2005/8/layout/list1"/>
    <dgm:cxn modelId="{428165A9-920E-40CB-B674-D038F2CC6B19}" type="presParOf" srcId="{9715E006-29EC-4128-A418-45AB66899CD8}" destId="{09B7BEBE-FB3F-4F2F-ABB2-A75BEC4C3072}" srcOrd="0" destOrd="0" presId="urn:microsoft.com/office/officeart/2005/8/layout/list1"/>
    <dgm:cxn modelId="{34A44EAA-178E-41CE-BF99-64A617013938}" type="presParOf" srcId="{9715E006-29EC-4128-A418-45AB66899CD8}" destId="{B2D8C868-125B-4760-B0EB-668785828854}" srcOrd="1" destOrd="0" presId="urn:microsoft.com/office/officeart/2005/8/layout/list1"/>
    <dgm:cxn modelId="{C3F0B333-084A-4424-9619-10964A91F2FB}" type="presParOf" srcId="{38C9DF37-7E81-43B6-A950-889E5FEA43E6}" destId="{6F84B684-8A0C-4149-AF26-582C705D1431}" srcOrd="9" destOrd="0" presId="urn:microsoft.com/office/officeart/2005/8/layout/list1"/>
    <dgm:cxn modelId="{7FEF58E8-D8CE-4B35-AA2F-273E263548EE}" type="presParOf" srcId="{38C9DF37-7E81-43B6-A950-889E5FEA43E6}" destId="{62280ABB-A8ED-461F-9582-DE826B015DFC}" srcOrd="10" destOrd="0" presId="urn:microsoft.com/office/officeart/2005/8/layout/list1"/>
    <dgm:cxn modelId="{79EF0513-372A-4FF5-BB83-CBCECAD3FF21}" type="presParOf" srcId="{38C9DF37-7E81-43B6-A950-889E5FEA43E6}" destId="{8A9B6446-08ED-40D0-80B3-A1CAB3B546A0}" srcOrd="11" destOrd="0" presId="urn:microsoft.com/office/officeart/2005/8/layout/list1"/>
    <dgm:cxn modelId="{0D8CE8C3-5AA3-4915-9280-230AB403F553}" type="presParOf" srcId="{38C9DF37-7E81-43B6-A950-889E5FEA43E6}" destId="{802BA3A3-A517-4242-807F-A399ACBAFC8C}" srcOrd="12" destOrd="0" presId="urn:microsoft.com/office/officeart/2005/8/layout/list1"/>
    <dgm:cxn modelId="{6E38B4CA-89BD-4296-852B-1849CD392C49}" type="presParOf" srcId="{802BA3A3-A517-4242-807F-A399ACBAFC8C}" destId="{96A1028C-D4DF-4E0D-8A29-D63162162DBB}" srcOrd="0" destOrd="0" presId="urn:microsoft.com/office/officeart/2005/8/layout/list1"/>
    <dgm:cxn modelId="{F78EE2D5-166F-4026-83C3-86A8BA5A54F4}" type="presParOf" srcId="{802BA3A3-A517-4242-807F-A399ACBAFC8C}" destId="{F2979700-EE47-4BEE-818F-F26B04B7DF8F}" srcOrd="1" destOrd="0" presId="urn:microsoft.com/office/officeart/2005/8/layout/list1"/>
    <dgm:cxn modelId="{13A1E1E8-938E-4541-AB6B-17130FDCE723}" type="presParOf" srcId="{38C9DF37-7E81-43B6-A950-889E5FEA43E6}" destId="{81EB1DBF-6778-471F-847C-88E197E1E5EA}" srcOrd="13" destOrd="0" presId="urn:microsoft.com/office/officeart/2005/8/layout/list1"/>
    <dgm:cxn modelId="{F5F9C44D-E04C-437A-9E32-A67F04F758A2}" type="presParOf" srcId="{38C9DF37-7E81-43B6-A950-889E5FEA43E6}" destId="{3A856274-01D7-41C5-9C9B-2B16AC130F90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DB85C7-3DAA-4CB6-A600-F06FC98A7F18}" type="doc">
      <dgm:prSet loTypeId="urn:microsoft.com/office/officeart/2005/8/layout/hList2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410F40A-394A-49F1-9AB8-CE8A9227A3DE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При фронтальном способе </a:t>
          </a:r>
          <a:endParaRPr lang="ru-RU" sz="2000" i="0" dirty="0">
            <a:latin typeface="Batang" pitchFamily="18" charset="-127"/>
            <a:ea typeface="Batang" pitchFamily="18" charset="-127"/>
          </a:endParaRPr>
        </a:p>
      </dgm:t>
    </dgm:pt>
    <dgm:pt modelId="{8945902E-F02D-4F9B-8100-E0CD4E7B1C18}" type="parTrans" cxnId="{36CC3577-733E-4BB7-B1EF-8827E3A22D03}">
      <dgm:prSet/>
      <dgm:spPr/>
      <dgm:t>
        <a:bodyPr/>
        <a:lstStyle/>
        <a:p>
          <a:endParaRPr lang="ru-RU"/>
        </a:p>
      </dgm:t>
    </dgm:pt>
    <dgm:pt modelId="{C5A4541B-D596-4E43-9EEC-0FE95983F7C7}" type="sibTrans" cxnId="{36CC3577-733E-4BB7-B1EF-8827E3A22D03}">
      <dgm:prSet/>
      <dgm:spPr/>
      <dgm:t>
        <a:bodyPr/>
        <a:lstStyle/>
        <a:p>
          <a:endParaRPr lang="ru-RU"/>
        </a:p>
      </dgm:t>
    </dgm:pt>
    <dgm:pt modelId="{05FB52C1-6C8C-4DCA-8EF9-38648FCC7EF4}">
      <dgm:prSet phldrT="[Текст]" custT="1"/>
      <dgm:spPr/>
      <dgm:t>
        <a:bodyPr/>
        <a:lstStyle/>
        <a:p>
          <a:r>
            <a:rPr lang="ru-RU" sz="1400" b="1" i="0" dirty="0" smtClean="0">
              <a:solidFill>
                <a:schemeClr val="accent5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одинаковые для всех упражнения выполняются сразу всеми детьми, а инструктор и воспитатель следят за качеством выполнения упражнений, осанкой. </a:t>
          </a:r>
          <a:endParaRPr lang="ru-RU" sz="1400" i="0" dirty="0">
            <a:latin typeface="Batang" pitchFamily="18" charset="-127"/>
            <a:ea typeface="Batang" pitchFamily="18" charset="-127"/>
          </a:endParaRPr>
        </a:p>
      </dgm:t>
    </dgm:pt>
    <dgm:pt modelId="{110DA305-36FE-4EEE-9A56-4AEFE62B6A5D}" type="parTrans" cxnId="{31C26720-3119-4CA3-BD31-C0C59EBEAD08}">
      <dgm:prSet/>
      <dgm:spPr/>
      <dgm:t>
        <a:bodyPr/>
        <a:lstStyle/>
        <a:p>
          <a:endParaRPr lang="ru-RU"/>
        </a:p>
      </dgm:t>
    </dgm:pt>
    <dgm:pt modelId="{BB4C51F0-B845-4FD9-A160-D37C63668429}" type="sibTrans" cxnId="{31C26720-3119-4CA3-BD31-C0C59EBEAD08}">
      <dgm:prSet/>
      <dgm:spPr/>
      <dgm:t>
        <a:bodyPr/>
        <a:lstStyle/>
        <a:p>
          <a:endParaRPr lang="ru-RU"/>
        </a:p>
      </dgm:t>
    </dgm:pt>
    <dgm:pt modelId="{DDD75341-2613-4D7B-BE3C-4156F819E939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При групповом способе </a:t>
          </a:r>
          <a:endParaRPr lang="ru-RU" sz="2000" i="0" dirty="0">
            <a:latin typeface="Batang" pitchFamily="18" charset="-127"/>
            <a:ea typeface="Batang" pitchFamily="18" charset="-127"/>
          </a:endParaRPr>
        </a:p>
      </dgm:t>
    </dgm:pt>
    <dgm:pt modelId="{58FB6E4C-1117-4AD1-A1DF-D7367559C597}" type="parTrans" cxnId="{6D8EE32F-17AB-4409-A1AF-90A1DC20C588}">
      <dgm:prSet/>
      <dgm:spPr/>
      <dgm:t>
        <a:bodyPr/>
        <a:lstStyle/>
        <a:p>
          <a:endParaRPr lang="ru-RU"/>
        </a:p>
      </dgm:t>
    </dgm:pt>
    <dgm:pt modelId="{4BD26BA4-2A96-420B-A40B-D50DE9BD1E43}" type="sibTrans" cxnId="{6D8EE32F-17AB-4409-A1AF-90A1DC20C588}">
      <dgm:prSet/>
      <dgm:spPr/>
      <dgm:t>
        <a:bodyPr/>
        <a:lstStyle/>
        <a:p>
          <a:endParaRPr lang="ru-RU"/>
        </a:p>
      </dgm:t>
    </dgm:pt>
    <dgm:pt modelId="{408C6CE4-50FF-4687-A5BF-02E536E4A893}">
      <dgm:prSet phldrT="[Текст]" custT="1"/>
      <dgm:spPr/>
      <dgm:t>
        <a:bodyPr/>
        <a:lstStyle/>
        <a:p>
          <a:r>
            <a:rPr lang="ru-RU" sz="1400" b="1" i="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дети распределяются на группы, каждая из которых выполняет свое задание. Инструктор по физической культуре занимается с одной группой, а воспитатель с другой. Этот способ требует от детей самостоятельности, сознательного и ответственного выполнения задания.</a:t>
          </a:r>
          <a:endParaRPr lang="ru-RU" sz="1400" i="0" dirty="0">
            <a:latin typeface="Batang" pitchFamily="18" charset="-127"/>
            <a:ea typeface="Batang" pitchFamily="18" charset="-127"/>
          </a:endParaRPr>
        </a:p>
      </dgm:t>
    </dgm:pt>
    <dgm:pt modelId="{3D5E6C87-2AA8-42D3-AD40-4831A16E4691}" type="parTrans" cxnId="{CCEFB89D-FE49-48F3-8888-66D0CDF8FD1C}">
      <dgm:prSet/>
      <dgm:spPr/>
      <dgm:t>
        <a:bodyPr/>
        <a:lstStyle/>
        <a:p>
          <a:endParaRPr lang="ru-RU"/>
        </a:p>
      </dgm:t>
    </dgm:pt>
    <dgm:pt modelId="{C004212F-98E4-4260-81A9-391492916A98}" type="sibTrans" cxnId="{CCEFB89D-FE49-48F3-8888-66D0CDF8FD1C}">
      <dgm:prSet/>
      <dgm:spPr/>
      <dgm:t>
        <a:bodyPr/>
        <a:lstStyle/>
        <a:p>
          <a:endParaRPr lang="ru-RU"/>
        </a:p>
      </dgm:t>
    </dgm:pt>
    <dgm:pt modelId="{0BFC1BE1-54A4-47A4-9A93-F23B14FA4FB8}">
      <dgm:prSet phldrT="[Текст]" custT="1"/>
      <dgm:spPr/>
      <dgm:t>
        <a:bodyPr/>
        <a:lstStyle/>
        <a:p>
          <a:r>
            <a:rPr lang="ru-RU" sz="2000" b="1" i="0" u="sng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Индивидуальный способ </a:t>
          </a:r>
          <a:endParaRPr lang="ru-RU" sz="2000" i="0" dirty="0">
            <a:latin typeface="Batang" pitchFamily="18" charset="-127"/>
            <a:ea typeface="Batang" pitchFamily="18" charset="-127"/>
          </a:endParaRPr>
        </a:p>
      </dgm:t>
    </dgm:pt>
    <dgm:pt modelId="{EF208E8C-C552-4C9A-A156-86A79BE680C2}" type="parTrans" cxnId="{77BEED1C-04BA-4586-A378-BD46506CA66A}">
      <dgm:prSet/>
      <dgm:spPr/>
      <dgm:t>
        <a:bodyPr/>
        <a:lstStyle/>
        <a:p>
          <a:endParaRPr lang="ru-RU"/>
        </a:p>
      </dgm:t>
    </dgm:pt>
    <dgm:pt modelId="{5CFD9F88-2F12-4E64-9246-29B5D1A4FABA}" type="sibTrans" cxnId="{77BEED1C-04BA-4586-A378-BD46506CA66A}">
      <dgm:prSet/>
      <dgm:spPr/>
      <dgm:t>
        <a:bodyPr/>
        <a:lstStyle/>
        <a:p>
          <a:endParaRPr lang="ru-RU"/>
        </a:p>
      </dgm:t>
    </dgm:pt>
    <dgm:pt modelId="{FA3DDADB-4B19-4774-A57F-B12C609F4511}">
      <dgm:prSet phldrT="[Текст]" custT="1"/>
      <dgm:spPr>
        <a:ln>
          <a:solidFill>
            <a:schemeClr val="accent1"/>
          </a:solidFill>
        </a:ln>
      </dgm:spPr>
      <dgm:t>
        <a:bodyPr/>
        <a:lstStyle/>
        <a:p>
          <a:r>
            <a:rPr lang="ru-RU" sz="1400" b="1" i="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заключается в выполнении отдельных упражнений каждым занимающимся самостоятельно. Это позволяет обратить внимание каждого ребенка на качество движения; значит, задача инструктора и воспитателя – помочь ему увидеть основные недостатки, а при необходимости – быть рядом с ребенком.</a:t>
          </a:r>
          <a:endParaRPr lang="ru-RU" sz="1400" i="0" dirty="0">
            <a:latin typeface="Batang" pitchFamily="18" charset="-127"/>
            <a:ea typeface="Batang" pitchFamily="18" charset="-127"/>
          </a:endParaRPr>
        </a:p>
      </dgm:t>
    </dgm:pt>
    <dgm:pt modelId="{C67C080D-8B98-410B-BAFF-1A71EA7AE347}" type="parTrans" cxnId="{AF2BD19B-BAAA-4092-A54C-C20939770898}">
      <dgm:prSet/>
      <dgm:spPr/>
      <dgm:t>
        <a:bodyPr/>
        <a:lstStyle/>
        <a:p>
          <a:endParaRPr lang="ru-RU"/>
        </a:p>
      </dgm:t>
    </dgm:pt>
    <dgm:pt modelId="{298F18B8-D5B0-43D0-9ACF-FE1E74DE8CA9}" type="sibTrans" cxnId="{AF2BD19B-BAAA-4092-A54C-C20939770898}">
      <dgm:prSet/>
      <dgm:spPr/>
      <dgm:t>
        <a:bodyPr/>
        <a:lstStyle/>
        <a:p>
          <a:endParaRPr lang="ru-RU"/>
        </a:p>
      </dgm:t>
    </dgm:pt>
    <dgm:pt modelId="{7F0B1819-D71D-4BBD-A421-4D72015DE553}">
      <dgm:prSet phldrT="[Текст]"/>
      <dgm:spPr/>
      <dgm:t>
        <a:bodyPr/>
        <a:lstStyle/>
        <a:p>
          <a:r>
            <a:rPr lang="ru-RU" b="1" i="1" u="sng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Метод круговой тренировки </a:t>
          </a:r>
          <a:endParaRPr lang="ru-RU" dirty="0">
            <a:latin typeface="Batang" pitchFamily="18" charset="-127"/>
            <a:ea typeface="Batang" pitchFamily="18" charset="-127"/>
          </a:endParaRPr>
        </a:p>
      </dgm:t>
    </dgm:pt>
    <dgm:pt modelId="{809FA039-AF92-45F0-B614-4E6E0F1F11FD}" type="parTrans" cxnId="{2EF747D7-A4F8-48F3-8F7D-31E046F0EC04}">
      <dgm:prSet/>
      <dgm:spPr/>
      <dgm:t>
        <a:bodyPr/>
        <a:lstStyle/>
        <a:p>
          <a:endParaRPr lang="ru-RU"/>
        </a:p>
      </dgm:t>
    </dgm:pt>
    <dgm:pt modelId="{F2AC8D17-68B2-483A-AF5C-7376F51FDF81}" type="sibTrans" cxnId="{2EF747D7-A4F8-48F3-8F7D-31E046F0EC04}">
      <dgm:prSet/>
      <dgm:spPr/>
      <dgm:t>
        <a:bodyPr/>
        <a:lstStyle/>
        <a:p>
          <a:endParaRPr lang="ru-RU"/>
        </a:p>
      </dgm:t>
    </dgm:pt>
    <dgm:pt modelId="{8CD4BA72-7BE9-4022-A85C-1BADA41EA56D}">
      <dgm:prSet custT="1"/>
      <dgm:spPr/>
      <dgm:t>
        <a:bodyPr/>
        <a:lstStyle/>
        <a:p>
          <a:r>
            <a:rPr lang="ru-RU" sz="1100" b="1" i="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дает возможность задать правильную физическую нагрузку на все группы мышц, позволяет обеспечить высокую моторную плотность, развивает общую и силовую выносливость, совершенствует дыхательную и сердечно - сосудистую системы. При организации данного метода, воспитатель и инструктор, делят «станции» между собой и следят за качеством выполнения упражнений.</a:t>
          </a:r>
          <a:r>
            <a:rPr lang="ru-RU" sz="900" b="1" i="1" dirty="0" smtClean="0">
              <a:solidFill>
                <a:schemeClr val="accent3">
                  <a:lumMod val="50000"/>
                </a:schemeClr>
              </a:solidFill>
              <a:effectLst/>
            </a:rPr>
            <a:t/>
          </a:r>
          <a:br>
            <a:rPr lang="ru-RU" sz="900" b="1" i="1" dirty="0" smtClean="0">
              <a:solidFill>
                <a:schemeClr val="accent3">
                  <a:lumMod val="50000"/>
                </a:schemeClr>
              </a:solidFill>
              <a:effectLst/>
            </a:rPr>
          </a:br>
          <a:endParaRPr lang="ru-RU" sz="900" dirty="0"/>
        </a:p>
      </dgm:t>
    </dgm:pt>
    <dgm:pt modelId="{06377041-0BC4-415B-8EBB-03CB82E862E9}" type="parTrans" cxnId="{AA3E3930-15F5-4476-BC6E-44B069A297C0}">
      <dgm:prSet/>
      <dgm:spPr/>
      <dgm:t>
        <a:bodyPr/>
        <a:lstStyle/>
        <a:p>
          <a:endParaRPr lang="ru-RU"/>
        </a:p>
      </dgm:t>
    </dgm:pt>
    <dgm:pt modelId="{7B6A7464-2C3F-4B89-AEB1-96E112ED4F4C}" type="sibTrans" cxnId="{AA3E3930-15F5-4476-BC6E-44B069A297C0}">
      <dgm:prSet/>
      <dgm:spPr/>
      <dgm:t>
        <a:bodyPr/>
        <a:lstStyle/>
        <a:p>
          <a:endParaRPr lang="ru-RU"/>
        </a:p>
      </dgm:t>
    </dgm:pt>
    <dgm:pt modelId="{C67C41E8-3616-4E11-92D6-1AB9E20CCABE}" type="pres">
      <dgm:prSet presAssocID="{36DB85C7-3DAA-4CB6-A600-F06FC98A7F18}" presName="linearFlow" presStyleCnt="0">
        <dgm:presLayoutVars>
          <dgm:dir/>
          <dgm:animLvl val="lvl"/>
          <dgm:resizeHandles/>
        </dgm:presLayoutVars>
      </dgm:prSet>
      <dgm:spPr/>
    </dgm:pt>
    <dgm:pt modelId="{71C2A800-F3E1-40B0-BCE8-22E8132BE195}" type="pres">
      <dgm:prSet presAssocID="{2410F40A-394A-49F1-9AB8-CE8A9227A3DE}" presName="compositeNode" presStyleCnt="0">
        <dgm:presLayoutVars>
          <dgm:bulletEnabled val="1"/>
        </dgm:presLayoutVars>
      </dgm:prSet>
      <dgm:spPr/>
    </dgm:pt>
    <dgm:pt modelId="{D6A32E96-5A91-4F6A-9B89-21D557F223B3}" type="pres">
      <dgm:prSet presAssocID="{2410F40A-394A-49F1-9AB8-CE8A9227A3DE}" presName="image" presStyleLbl="fgImgPlace1" presStyleIdx="0" presStyleCnt="4" custLinFactNeighborX="-10177" custLinFactNeighborY="-34910"/>
      <dgm:spPr/>
    </dgm:pt>
    <dgm:pt modelId="{A3361F75-4FE0-436B-9FE7-D029B1C46860}" type="pres">
      <dgm:prSet presAssocID="{2410F40A-394A-49F1-9AB8-CE8A9227A3DE}" presName="childNode" presStyleLbl="node1" presStyleIdx="0" presStyleCnt="4" custScaleX="109566" custScaleY="128205" custLinFactNeighborX="4539" custLinFactNeighborY="-8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509815-FB2B-475F-8C0C-345445480FAE}" type="pres">
      <dgm:prSet presAssocID="{2410F40A-394A-49F1-9AB8-CE8A9227A3DE}" presName="parentNode" presStyleLbl="revTx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88DEC2-8985-4F57-9F85-B9901F290030}" type="pres">
      <dgm:prSet presAssocID="{C5A4541B-D596-4E43-9EEC-0FE95983F7C7}" presName="sibTrans" presStyleCnt="0"/>
      <dgm:spPr/>
    </dgm:pt>
    <dgm:pt modelId="{1282A8AD-6FF6-4FA4-A09E-63B7B5C9004A}" type="pres">
      <dgm:prSet presAssocID="{DDD75341-2613-4D7B-BE3C-4156F819E939}" presName="compositeNode" presStyleCnt="0">
        <dgm:presLayoutVars>
          <dgm:bulletEnabled val="1"/>
        </dgm:presLayoutVars>
      </dgm:prSet>
      <dgm:spPr/>
    </dgm:pt>
    <dgm:pt modelId="{51DE8CE4-6071-43AD-82BD-7269D6F75415}" type="pres">
      <dgm:prSet presAssocID="{DDD75341-2613-4D7B-BE3C-4156F819E939}" presName="image" presStyleLbl="fgImgPlace1" presStyleIdx="1" presStyleCnt="4" custLinFactNeighborX="-62990" custLinFactNeighborY="-13494"/>
      <dgm:spPr/>
    </dgm:pt>
    <dgm:pt modelId="{B537B730-4417-4138-A29C-17E4D42E7B14}" type="pres">
      <dgm:prSet presAssocID="{DDD75341-2613-4D7B-BE3C-4156F819E939}" presName="childNode" presStyleLbl="node1" presStyleIdx="1" presStyleCnt="4" custScaleX="116579" custScaleY="122219" custLinFactNeighborX="-8376" custLinFactNeighborY="3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9A34D5-EA34-41AE-8FC2-E039F081AFD2}" type="pres">
      <dgm:prSet presAssocID="{DDD75341-2613-4D7B-BE3C-4156F819E939}" presName="parentNode" presStyleLbl="revTx" presStyleIdx="1" presStyleCnt="4" custLinFactX="-10221" custLinFactNeighborX="-100000" custLinFactNeighborY="-78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C86EA9-21A8-4600-B9A5-3938CCE61B95}" type="pres">
      <dgm:prSet presAssocID="{4BD26BA4-2A96-420B-A40B-D50DE9BD1E43}" presName="sibTrans" presStyleCnt="0"/>
      <dgm:spPr/>
    </dgm:pt>
    <dgm:pt modelId="{5FC2F5BC-AB65-45C6-8423-089067422B61}" type="pres">
      <dgm:prSet presAssocID="{0BFC1BE1-54A4-47A4-9A93-F23B14FA4FB8}" presName="compositeNode" presStyleCnt="0">
        <dgm:presLayoutVars>
          <dgm:bulletEnabled val="1"/>
        </dgm:presLayoutVars>
      </dgm:prSet>
      <dgm:spPr/>
    </dgm:pt>
    <dgm:pt modelId="{FF8E2584-ABD8-40C5-8D6C-D0859660E76F}" type="pres">
      <dgm:prSet presAssocID="{0BFC1BE1-54A4-47A4-9A93-F23B14FA4FB8}" presName="image" presStyleLbl="fgImgPlace1" presStyleIdx="2" presStyleCnt="4" custLinFactNeighborX="-76879" custLinFactNeighborY="-34910"/>
      <dgm:spPr/>
    </dgm:pt>
    <dgm:pt modelId="{1EB2E9D6-B8E0-493E-8430-1BEB2EB11787}" type="pres">
      <dgm:prSet presAssocID="{0BFC1BE1-54A4-47A4-9A93-F23B14FA4FB8}" presName="childNode" presStyleLbl="node1" presStyleIdx="2" presStyleCnt="4" custScaleX="120652" custScaleY="128205" custLinFactNeighborX="-11917" custLinFactNeighborY="-8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730A5F-1255-4C75-8E87-E1BB6B32C3B2}" type="pres">
      <dgm:prSet presAssocID="{0BFC1BE1-54A4-47A4-9A93-F23B14FA4FB8}" presName="parentNode" presStyleLbl="revTx" presStyleIdx="2" presStyleCnt="4" custLinFactX="-53757" custLinFactNeighborX="-100000" custLinFactNeighborY="-22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DB7788-EF48-421D-9E30-92424D7FC87A}" type="pres">
      <dgm:prSet presAssocID="{5CFD9F88-2F12-4E64-9246-29B5D1A4FABA}" presName="sibTrans" presStyleCnt="0"/>
      <dgm:spPr/>
    </dgm:pt>
    <dgm:pt modelId="{EC34936E-6756-42C9-9EB5-E426FD6F83C8}" type="pres">
      <dgm:prSet presAssocID="{7F0B1819-D71D-4BBD-A421-4D72015DE553}" presName="compositeNode" presStyleCnt="0">
        <dgm:presLayoutVars>
          <dgm:bulletEnabled val="1"/>
        </dgm:presLayoutVars>
      </dgm:prSet>
      <dgm:spPr/>
    </dgm:pt>
    <dgm:pt modelId="{168E8947-65BC-4A53-918B-A76DBE4C3CDB}" type="pres">
      <dgm:prSet presAssocID="{7F0B1819-D71D-4BBD-A421-4D72015DE553}" presName="image" presStyleLbl="fgImgPlace1" presStyleIdx="3" presStyleCnt="4" custLinFactNeighborX="-83926" custLinFactNeighborY="-34910"/>
      <dgm:spPr/>
    </dgm:pt>
    <dgm:pt modelId="{1EF3E350-B910-4B39-949D-89E0B77ED143}" type="pres">
      <dgm:prSet presAssocID="{7F0B1819-D71D-4BBD-A421-4D72015DE553}" presName="childNode" presStyleLbl="node1" presStyleIdx="3" presStyleCnt="4" custScaleY="128205" custLinFactNeighborX="-20288" custLinFactNeighborY="-8887">
        <dgm:presLayoutVars>
          <dgm:bulletEnabled val="1"/>
        </dgm:presLayoutVars>
      </dgm:prSet>
      <dgm:spPr/>
    </dgm:pt>
    <dgm:pt modelId="{335DC741-97F6-474E-9A80-B56BA7A3BBAC}" type="pres">
      <dgm:prSet presAssocID="{7F0B1819-D71D-4BBD-A421-4D72015DE553}" presName="parentNode" presStyleLbl="revTx" presStyleIdx="3" presStyleCnt="4" custLinFactX="-20196" custLinFactNeighborX="-100000" custLinFactNeighborY="-22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1C26720-3119-4CA3-BD31-C0C59EBEAD08}" srcId="{2410F40A-394A-49F1-9AB8-CE8A9227A3DE}" destId="{05FB52C1-6C8C-4DCA-8EF9-38648FCC7EF4}" srcOrd="0" destOrd="0" parTransId="{110DA305-36FE-4EEE-9A56-4AEFE62B6A5D}" sibTransId="{BB4C51F0-B845-4FD9-A160-D37C63668429}"/>
    <dgm:cxn modelId="{800FBEB1-8A5D-4B1E-B7A8-E6DDF9046731}" type="presOf" srcId="{36DB85C7-3DAA-4CB6-A600-F06FC98A7F18}" destId="{C67C41E8-3616-4E11-92D6-1AB9E20CCABE}" srcOrd="0" destOrd="0" presId="urn:microsoft.com/office/officeart/2005/8/layout/hList2"/>
    <dgm:cxn modelId="{CCEFB89D-FE49-48F3-8888-66D0CDF8FD1C}" srcId="{DDD75341-2613-4D7B-BE3C-4156F819E939}" destId="{408C6CE4-50FF-4687-A5BF-02E536E4A893}" srcOrd="0" destOrd="0" parTransId="{3D5E6C87-2AA8-42D3-AD40-4831A16E4691}" sibTransId="{C004212F-98E4-4260-81A9-391492916A98}"/>
    <dgm:cxn modelId="{5AAC9F24-82EF-46C3-92A2-4A56BC3ABAC7}" type="presOf" srcId="{DDD75341-2613-4D7B-BE3C-4156F819E939}" destId="{039A34D5-EA34-41AE-8FC2-E039F081AFD2}" srcOrd="0" destOrd="0" presId="urn:microsoft.com/office/officeart/2005/8/layout/hList2"/>
    <dgm:cxn modelId="{77BEED1C-04BA-4586-A378-BD46506CA66A}" srcId="{36DB85C7-3DAA-4CB6-A600-F06FC98A7F18}" destId="{0BFC1BE1-54A4-47A4-9A93-F23B14FA4FB8}" srcOrd="2" destOrd="0" parTransId="{EF208E8C-C552-4C9A-A156-86A79BE680C2}" sibTransId="{5CFD9F88-2F12-4E64-9246-29B5D1A4FABA}"/>
    <dgm:cxn modelId="{10566197-9952-436D-811A-903EE9187094}" type="presOf" srcId="{0BFC1BE1-54A4-47A4-9A93-F23B14FA4FB8}" destId="{42730A5F-1255-4C75-8E87-E1BB6B32C3B2}" srcOrd="0" destOrd="0" presId="urn:microsoft.com/office/officeart/2005/8/layout/hList2"/>
    <dgm:cxn modelId="{6D8EE32F-17AB-4409-A1AF-90A1DC20C588}" srcId="{36DB85C7-3DAA-4CB6-A600-F06FC98A7F18}" destId="{DDD75341-2613-4D7B-BE3C-4156F819E939}" srcOrd="1" destOrd="0" parTransId="{58FB6E4C-1117-4AD1-A1DF-D7367559C597}" sibTransId="{4BD26BA4-2A96-420B-A40B-D50DE9BD1E43}"/>
    <dgm:cxn modelId="{36CC3577-733E-4BB7-B1EF-8827E3A22D03}" srcId="{36DB85C7-3DAA-4CB6-A600-F06FC98A7F18}" destId="{2410F40A-394A-49F1-9AB8-CE8A9227A3DE}" srcOrd="0" destOrd="0" parTransId="{8945902E-F02D-4F9B-8100-E0CD4E7B1C18}" sibTransId="{C5A4541B-D596-4E43-9EEC-0FE95983F7C7}"/>
    <dgm:cxn modelId="{28BB0F0A-2E32-4539-872D-1E5AFBD047F4}" type="presOf" srcId="{05FB52C1-6C8C-4DCA-8EF9-38648FCC7EF4}" destId="{A3361F75-4FE0-436B-9FE7-D029B1C46860}" srcOrd="0" destOrd="0" presId="urn:microsoft.com/office/officeart/2005/8/layout/hList2"/>
    <dgm:cxn modelId="{AA3E3930-15F5-4476-BC6E-44B069A297C0}" srcId="{7F0B1819-D71D-4BBD-A421-4D72015DE553}" destId="{8CD4BA72-7BE9-4022-A85C-1BADA41EA56D}" srcOrd="0" destOrd="0" parTransId="{06377041-0BC4-415B-8EBB-03CB82E862E9}" sibTransId="{7B6A7464-2C3F-4B89-AEB1-96E112ED4F4C}"/>
    <dgm:cxn modelId="{B96B5E42-D677-49F3-95F6-4CB070BDDBA0}" type="presOf" srcId="{FA3DDADB-4B19-4774-A57F-B12C609F4511}" destId="{1EB2E9D6-B8E0-493E-8430-1BEB2EB11787}" srcOrd="0" destOrd="0" presId="urn:microsoft.com/office/officeart/2005/8/layout/hList2"/>
    <dgm:cxn modelId="{68D5D478-E0ED-43AF-A275-5B6CE18593EA}" type="presOf" srcId="{7F0B1819-D71D-4BBD-A421-4D72015DE553}" destId="{335DC741-97F6-474E-9A80-B56BA7A3BBAC}" srcOrd="0" destOrd="0" presId="urn:microsoft.com/office/officeart/2005/8/layout/hList2"/>
    <dgm:cxn modelId="{B010B5A0-F97C-4986-940D-FC6CAA8CCFDF}" type="presOf" srcId="{408C6CE4-50FF-4687-A5BF-02E536E4A893}" destId="{B537B730-4417-4138-A29C-17E4D42E7B14}" srcOrd="0" destOrd="0" presId="urn:microsoft.com/office/officeart/2005/8/layout/hList2"/>
    <dgm:cxn modelId="{6DCFF709-0EEB-4C37-8FE6-60E85E65D07A}" type="presOf" srcId="{8CD4BA72-7BE9-4022-A85C-1BADA41EA56D}" destId="{1EF3E350-B910-4B39-949D-89E0B77ED143}" srcOrd="0" destOrd="0" presId="urn:microsoft.com/office/officeart/2005/8/layout/hList2"/>
    <dgm:cxn modelId="{AF2BD19B-BAAA-4092-A54C-C20939770898}" srcId="{0BFC1BE1-54A4-47A4-9A93-F23B14FA4FB8}" destId="{FA3DDADB-4B19-4774-A57F-B12C609F4511}" srcOrd="0" destOrd="0" parTransId="{C67C080D-8B98-410B-BAFF-1A71EA7AE347}" sibTransId="{298F18B8-D5B0-43D0-9ACF-FE1E74DE8CA9}"/>
    <dgm:cxn modelId="{CE32F7B2-A1A9-424C-879E-0721AE57B426}" type="presOf" srcId="{2410F40A-394A-49F1-9AB8-CE8A9227A3DE}" destId="{FD509815-FB2B-475F-8C0C-345445480FAE}" srcOrd="0" destOrd="0" presId="urn:microsoft.com/office/officeart/2005/8/layout/hList2"/>
    <dgm:cxn modelId="{2EF747D7-A4F8-48F3-8F7D-31E046F0EC04}" srcId="{36DB85C7-3DAA-4CB6-A600-F06FC98A7F18}" destId="{7F0B1819-D71D-4BBD-A421-4D72015DE553}" srcOrd="3" destOrd="0" parTransId="{809FA039-AF92-45F0-B614-4E6E0F1F11FD}" sibTransId="{F2AC8D17-68B2-483A-AF5C-7376F51FDF81}"/>
    <dgm:cxn modelId="{02F503DB-5B56-4176-868F-CA1FBE3E19B1}" type="presParOf" srcId="{C67C41E8-3616-4E11-92D6-1AB9E20CCABE}" destId="{71C2A800-F3E1-40B0-BCE8-22E8132BE195}" srcOrd="0" destOrd="0" presId="urn:microsoft.com/office/officeart/2005/8/layout/hList2"/>
    <dgm:cxn modelId="{C393AC9B-69DC-4253-8090-5D51744FFFAE}" type="presParOf" srcId="{71C2A800-F3E1-40B0-BCE8-22E8132BE195}" destId="{D6A32E96-5A91-4F6A-9B89-21D557F223B3}" srcOrd="0" destOrd="0" presId="urn:microsoft.com/office/officeart/2005/8/layout/hList2"/>
    <dgm:cxn modelId="{26FD660C-79F4-4C0C-A157-562BF4C0473E}" type="presParOf" srcId="{71C2A800-F3E1-40B0-BCE8-22E8132BE195}" destId="{A3361F75-4FE0-436B-9FE7-D029B1C46860}" srcOrd="1" destOrd="0" presId="urn:microsoft.com/office/officeart/2005/8/layout/hList2"/>
    <dgm:cxn modelId="{1F5C44F4-E345-43FE-BCC5-485971AE7DE1}" type="presParOf" srcId="{71C2A800-F3E1-40B0-BCE8-22E8132BE195}" destId="{FD509815-FB2B-475F-8C0C-345445480FAE}" srcOrd="2" destOrd="0" presId="urn:microsoft.com/office/officeart/2005/8/layout/hList2"/>
    <dgm:cxn modelId="{1B7464A9-11FC-41FF-B5D3-18C90D300365}" type="presParOf" srcId="{C67C41E8-3616-4E11-92D6-1AB9E20CCABE}" destId="{CA88DEC2-8985-4F57-9F85-B9901F290030}" srcOrd="1" destOrd="0" presId="urn:microsoft.com/office/officeart/2005/8/layout/hList2"/>
    <dgm:cxn modelId="{ACD2D73C-09EF-43F3-963A-D32931728074}" type="presParOf" srcId="{C67C41E8-3616-4E11-92D6-1AB9E20CCABE}" destId="{1282A8AD-6FF6-4FA4-A09E-63B7B5C9004A}" srcOrd="2" destOrd="0" presId="urn:microsoft.com/office/officeart/2005/8/layout/hList2"/>
    <dgm:cxn modelId="{3058E79D-E215-4768-9C9C-D45AC5E9A3B7}" type="presParOf" srcId="{1282A8AD-6FF6-4FA4-A09E-63B7B5C9004A}" destId="{51DE8CE4-6071-43AD-82BD-7269D6F75415}" srcOrd="0" destOrd="0" presId="urn:microsoft.com/office/officeart/2005/8/layout/hList2"/>
    <dgm:cxn modelId="{AF200E51-9739-498D-806F-803E89DEE4B4}" type="presParOf" srcId="{1282A8AD-6FF6-4FA4-A09E-63B7B5C9004A}" destId="{B537B730-4417-4138-A29C-17E4D42E7B14}" srcOrd="1" destOrd="0" presId="urn:microsoft.com/office/officeart/2005/8/layout/hList2"/>
    <dgm:cxn modelId="{75FD3A88-FE77-4A8A-9BE6-B882A8F2C777}" type="presParOf" srcId="{1282A8AD-6FF6-4FA4-A09E-63B7B5C9004A}" destId="{039A34D5-EA34-41AE-8FC2-E039F081AFD2}" srcOrd="2" destOrd="0" presId="urn:microsoft.com/office/officeart/2005/8/layout/hList2"/>
    <dgm:cxn modelId="{60A51202-3C73-47EA-B42C-8702577805A3}" type="presParOf" srcId="{C67C41E8-3616-4E11-92D6-1AB9E20CCABE}" destId="{78C86EA9-21A8-4600-B9A5-3938CCE61B95}" srcOrd="3" destOrd="0" presId="urn:microsoft.com/office/officeart/2005/8/layout/hList2"/>
    <dgm:cxn modelId="{A67E6099-E526-4E7F-9125-51198572BE02}" type="presParOf" srcId="{C67C41E8-3616-4E11-92D6-1AB9E20CCABE}" destId="{5FC2F5BC-AB65-45C6-8423-089067422B61}" srcOrd="4" destOrd="0" presId="urn:microsoft.com/office/officeart/2005/8/layout/hList2"/>
    <dgm:cxn modelId="{C092AB22-FFF3-4ABF-8C4C-AF031F802E13}" type="presParOf" srcId="{5FC2F5BC-AB65-45C6-8423-089067422B61}" destId="{FF8E2584-ABD8-40C5-8D6C-D0859660E76F}" srcOrd="0" destOrd="0" presId="urn:microsoft.com/office/officeart/2005/8/layout/hList2"/>
    <dgm:cxn modelId="{ACEBA8AD-A221-4AB6-A003-EE1F192F62E8}" type="presParOf" srcId="{5FC2F5BC-AB65-45C6-8423-089067422B61}" destId="{1EB2E9D6-B8E0-493E-8430-1BEB2EB11787}" srcOrd="1" destOrd="0" presId="urn:microsoft.com/office/officeart/2005/8/layout/hList2"/>
    <dgm:cxn modelId="{AFC00747-D071-4A82-837A-00D895DCC9FE}" type="presParOf" srcId="{5FC2F5BC-AB65-45C6-8423-089067422B61}" destId="{42730A5F-1255-4C75-8E87-E1BB6B32C3B2}" srcOrd="2" destOrd="0" presId="urn:microsoft.com/office/officeart/2005/8/layout/hList2"/>
    <dgm:cxn modelId="{305DDFD6-5D37-4644-9370-66BED9A86893}" type="presParOf" srcId="{C67C41E8-3616-4E11-92D6-1AB9E20CCABE}" destId="{0CDB7788-EF48-421D-9E30-92424D7FC87A}" srcOrd="5" destOrd="0" presId="urn:microsoft.com/office/officeart/2005/8/layout/hList2"/>
    <dgm:cxn modelId="{35042A6C-2F3F-4340-9BCE-49D7A11A0CC8}" type="presParOf" srcId="{C67C41E8-3616-4E11-92D6-1AB9E20CCABE}" destId="{EC34936E-6756-42C9-9EB5-E426FD6F83C8}" srcOrd="6" destOrd="0" presId="urn:microsoft.com/office/officeart/2005/8/layout/hList2"/>
    <dgm:cxn modelId="{8389F6DF-4CA6-4705-9E29-D20CA601C7F8}" type="presParOf" srcId="{EC34936E-6756-42C9-9EB5-E426FD6F83C8}" destId="{168E8947-65BC-4A53-918B-A76DBE4C3CDB}" srcOrd="0" destOrd="0" presId="urn:microsoft.com/office/officeart/2005/8/layout/hList2"/>
    <dgm:cxn modelId="{C41B7B35-926C-48E8-8E86-B168F2A59C18}" type="presParOf" srcId="{EC34936E-6756-42C9-9EB5-E426FD6F83C8}" destId="{1EF3E350-B910-4B39-949D-89E0B77ED143}" srcOrd="1" destOrd="0" presId="urn:microsoft.com/office/officeart/2005/8/layout/hList2"/>
    <dgm:cxn modelId="{A50277A9-EC54-441B-A19C-253BE69BB129}" type="presParOf" srcId="{EC34936E-6756-42C9-9EB5-E426FD6F83C8}" destId="{335DC741-97F6-474E-9A80-B56BA7A3BBAC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8A2B295-F798-42E4-B926-A02E28138C99}" type="doc">
      <dgm:prSet loTypeId="urn:microsoft.com/office/officeart/2005/8/layout/chevron2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FE269EA-945B-455E-9350-41F846D9FE09}">
      <dgm:prSet/>
      <dgm:spPr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rtl="0"/>
          <a:endParaRPr lang="ru-RU" dirty="0"/>
        </a:p>
      </dgm:t>
    </dgm:pt>
    <dgm:pt modelId="{B7F7A651-9EA8-4BA5-ADF6-2E362D4D9D4B}" type="parTrans" cxnId="{1ECF2A25-1446-41C3-951F-A2F4170A0054}">
      <dgm:prSet/>
      <dgm:spPr/>
      <dgm:t>
        <a:bodyPr/>
        <a:lstStyle/>
        <a:p>
          <a:endParaRPr lang="ru-RU"/>
        </a:p>
      </dgm:t>
    </dgm:pt>
    <dgm:pt modelId="{2A213445-DF8C-4137-8AD1-93A6FF5B2ACA}" type="sibTrans" cxnId="{1ECF2A25-1446-41C3-951F-A2F4170A0054}">
      <dgm:prSet/>
      <dgm:spPr/>
      <dgm:t>
        <a:bodyPr/>
        <a:lstStyle/>
        <a:p>
          <a:endParaRPr lang="ru-RU"/>
        </a:p>
      </dgm:t>
    </dgm:pt>
    <dgm:pt modelId="{7ADAAE72-C2CB-4EAC-8A81-51CD0A476C2C}">
      <dgm:prSet custT="1"/>
      <dgm:spPr/>
      <dgm:t>
        <a:bodyPr/>
        <a:lstStyle/>
        <a:p>
          <a:pPr rtl="0"/>
          <a:endParaRPr lang="ru-RU" sz="2000" dirty="0"/>
        </a:p>
      </dgm:t>
    </dgm:pt>
    <dgm:pt modelId="{1C8D3010-B00F-4F3B-8CEE-B665D835917C}" type="parTrans" cxnId="{6B5F1E0E-53AB-4963-B8A0-50C2E1B678A3}">
      <dgm:prSet/>
      <dgm:spPr/>
      <dgm:t>
        <a:bodyPr/>
        <a:lstStyle/>
        <a:p>
          <a:endParaRPr lang="ru-RU"/>
        </a:p>
      </dgm:t>
    </dgm:pt>
    <dgm:pt modelId="{BD40DA08-A80B-4EC3-8448-433FD75EDA88}" type="sibTrans" cxnId="{6B5F1E0E-53AB-4963-B8A0-50C2E1B678A3}">
      <dgm:prSet/>
      <dgm:spPr/>
      <dgm:t>
        <a:bodyPr/>
        <a:lstStyle/>
        <a:p>
          <a:endParaRPr lang="ru-RU"/>
        </a:p>
      </dgm:t>
    </dgm:pt>
    <dgm:pt modelId="{551DD220-900F-456A-8AB0-B1F912B29370}">
      <dgm:prSet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Воспитатели всех возрастных групп следят за безопасностью выполнения упражнений, страхуют детей. Ответственность за жизнь и здоровье детей на занятиях  по физической культуре несут оба педагога.</a:t>
          </a:r>
          <a:endParaRPr lang="ru-RU" sz="24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gm:t>
    </dgm:pt>
    <dgm:pt modelId="{276C7816-84A4-4D3C-94A3-8154B8948BC2}" type="parTrans" cxnId="{61320E26-AFD5-4553-8BA5-ED8FBA632A53}">
      <dgm:prSet/>
      <dgm:spPr/>
      <dgm:t>
        <a:bodyPr/>
        <a:lstStyle/>
        <a:p>
          <a:endParaRPr lang="ru-RU"/>
        </a:p>
      </dgm:t>
    </dgm:pt>
    <dgm:pt modelId="{5CF32203-5A15-4D5D-82B7-8CF332766718}" type="sibTrans" cxnId="{61320E26-AFD5-4553-8BA5-ED8FBA632A53}">
      <dgm:prSet/>
      <dgm:spPr/>
      <dgm:t>
        <a:bodyPr/>
        <a:lstStyle/>
        <a:p>
          <a:endParaRPr lang="ru-RU"/>
        </a:p>
      </dgm:t>
    </dgm:pt>
    <dgm:pt modelId="{9024136B-FD6F-4F94-886C-B2DBBF7D6644}" type="pres">
      <dgm:prSet presAssocID="{18A2B295-F798-42E4-B926-A02E28138C99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B7113C-2518-4FF7-83C5-9127B19B9C2B}" type="pres">
      <dgm:prSet presAssocID="{BFE269EA-945B-455E-9350-41F846D9FE09}" presName="composite" presStyleCnt="0"/>
      <dgm:spPr/>
      <dgm:t>
        <a:bodyPr/>
        <a:lstStyle/>
        <a:p>
          <a:endParaRPr lang="ru-RU"/>
        </a:p>
      </dgm:t>
    </dgm:pt>
    <dgm:pt modelId="{80B6E0A2-048E-43B9-9360-B02DC4F61082}" type="pres">
      <dgm:prSet presAssocID="{BFE269EA-945B-455E-9350-41F846D9FE0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C006F-229F-4039-910F-67987F5D90A0}" type="pres">
      <dgm:prSet presAssocID="{BFE269EA-945B-455E-9350-41F846D9FE09}" presName="descendantText" presStyleLbl="alignAcc1" presStyleIdx="0" presStyleCnt="1" custLinFactNeighborX="-1935" custLinFactNeighborY="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8D7E732-1667-4CA7-82A0-C866D81774A2}" type="presOf" srcId="{18A2B295-F798-42E4-B926-A02E28138C99}" destId="{9024136B-FD6F-4F94-886C-B2DBBF7D6644}" srcOrd="0" destOrd="0" presId="urn:microsoft.com/office/officeart/2005/8/layout/chevron2"/>
    <dgm:cxn modelId="{6B5F1E0E-53AB-4963-B8A0-50C2E1B678A3}" srcId="{BFE269EA-945B-455E-9350-41F846D9FE09}" destId="{7ADAAE72-C2CB-4EAC-8A81-51CD0A476C2C}" srcOrd="0" destOrd="0" parTransId="{1C8D3010-B00F-4F3B-8CEE-B665D835917C}" sibTransId="{BD40DA08-A80B-4EC3-8448-433FD75EDA88}"/>
    <dgm:cxn modelId="{1ECF2A25-1446-41C3-951F-A2F4170A0054}" srcId="{18A2B295-F798-42E4-B926-A02E28138C99}" destId="{BFE269EA-945B-455E-9350-41F846D9FE09}" srcOrd="0" destOrd="0" parTransId="{B7F7A651-9EA8-4BA5-ADF6-2E362D4D9D4B}" sibTransId="{2A213445-DF8C-4137-8AD1-93A6FF5B2ACA}"/>
    <dgm:cxn modelId="{4AC8E5C3-328F-4FEC-BD00-46CA425719A5}" type="presOf" srcId="{BFE269EA-945B-455E-9350-41F846D9FE09}" destId="{80B6E0A2-048E-43B9-9360-B02DC4F61082}" srcOrd="0" destOrd="0" presId="urn:microsoft.com/office/officeart/2005/8/layout/chevron2"/>
    <dgm:cxn modelId="{27D3B14B-689D-40C8-89F2-891530E50D1D}" type="presOf" srcId="{7ADAAE72-C2CB-4EAC-8A81-51CD0A476C2C}" destId="{914C006F-229F-4039-910F-67987F5D90A0}" srcOrd="0" destOrd="0" presId="urn:microsoft.com/office/officeart/2005/8/layout/chevron2"/>
    <dgm:cxn modelId="{61320E26-AFD5-4553-8BA5-ED8FBA632A53}" srcId="{BFE269EA-945B-455E-9350-41F846D9FE09}" destId="{551DD220-900F-456A-8AB0-B1F912B29370}" srcOrd="1" destOrd="0" parTransId="{276C7816-84A4-4D3C-94A3-8154B8948BC2}" sibTransId="{5CF32203-5A15-4D5D-82B7-8CF332766718}"/>
    <dgm:cxn modelId="{44BDEAB0-25EC-4190-BDDC-581FD12B2B99}" type="presOf" srcId="{551DD220-900F-456A-8AB0-B1F912B29370}" destId="{914C006F-229F-4039-910F-67987F5D90A0}" srcOrd="0" destOrd="1" presId="urn:microsoft.com/office/officeart/2005/8/layout/chevron2"/>
    <dgm:cxn modelId="{3A7E351A-319D-4ABC-953D-E5583A0C3FD4}" type="presParOf" srcId="{9024136B-FD6F-4F94-886C-B2DBBF7D6644}" destId="{FDB7113C-2518-4FF7-83C5-9127B19B9C2B}" srcOrd="0" destOrd="0" presId="urn:microsoft.com/office/officeart/2005/8/layout/chevron2"/>
    <dgm:cxn modelId="{F716CAE3-F3C1-4C47-85D2-C7A0710C49C3}" type="presParOf" srcId="{FDB7113C-2518-4FF7-83C5-9127B19B9C2B}" destId="{80B6E0A2-048E-43B9-9360-B02DC4F61082}" srcOrd="0" destOrd="0" presId="urn:microsoft.com/office/officeart/2005/8/layout/chevron2"/>
    <dgm:cxn modelId="{5F2399C0-B94C-47F2-963C-E7C336CF74D5}" type="presParOf" srcId="{FDB7113C-2518-4FF7-83C5-9127B19B9C2B}" destId="{914C006F-229F-4039-910F-67987F5D90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8A2B295-F798-42E4-B926-A02E28138C99}" type="doc">
      <dgm:prSet loTypeId="urn:microsoft.com/office/officeart/2005/8/layout/chevron2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FE269EA-945B-455E-9350-41F846D9FE09}">
      <dgm:prSet/>
      <dgm:spPr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rtl="0"/>
          <a:endParaRPr lang="ru-RU" dirty="0"/>
        </a:p>
      </dgm:t>
    </dgm:pt>
    <dgm:pt modelId="{B7F7A651-9EA8-4BA5-ADF6-2E362D4D9D4B}" type="parTrans" cxnId="{1ECF2A25-1446-41C3-951F-A2F4170A0054}">
      <dgm:prSet/>
      <dgm:spPr/>
      <dgm:t>
        <a:bodyPr/>
        <a:lstStyle/>
        <a:p>
          <a:endParaRPr lang="ru-RU"/>
        </a:p>
      </dgm:t>
    </dgm:pt>
    <dgm:pt modelId="{2A213445-DF8C-4137-8AD1-93A6FF5B2ACA}" type="sibTrans" cxnId="{1ECF2A25-1446-41C3-951F-A2F4170A0054}">
      <dgm:prSet/>
      <dgm:spPr/>
      <dgm:t>
        <a:bodyPr/>
        <a:lstStyle/>
        <a:p>
          <a:endParaRPr lang="ru-RU"/>
        </a:p>
      </dgm:t>
    </dgm:pt>
    <dgm:pt modelId="{7ADAAE72-C2CB-4EAC-8A81-51CD0A476C2C}">
      <dgm:prSet custT="1"/>
      <dgm:spPr/>
      <dgm:t>
        <a:bodyPr/>
        <a:lstStyle/>
        <a:p>
          <a:pPr rtl="0"/>
          <a:endParaRPr lang="ru-RU" sz="2000" dirty="0"/>
        </a:p>
      </dgm:t>
    </dgm:pt>
    <dgm:pt modelId="{1C8D3010-B00F-4F3B-8CEE-B665D835917C}" type="parTrans" cxnId="{6B5F1E0E-53AB-4963-B8A0-50C2E1B678A3}">
      <dgm:prSet/>
      <dgm:spPr/>
      <dgm:t>
        <a:bodyPr/>
        <a:lstStyle/>
        <a:p>
          <a:endParaRPr lang="ru-RU"/>
        </a:p>
      </dgm:t>
    </dgm:pt>
    <dgm:pt modelId="{BD40DA08-A80B-4EC3-8448-433FD75EDA88}" type="sibTrans" cxnId="{6B5F1E0E-53AB-4963-B8A0-50C2E1B678A3}">
      <dgm:prSet/>
      <dgm:spPr/>
      <dgm:t>
        <a:bodyPr/>
        <a:lstStyle/>
        <a:p>
          <a:endParaRPr lang="ru-RU"/>
        </a:p>
      </dgm:t>
    </dgm:pt>
    <dgm:pt modelId="{551DD220-900F-456A-8AB0-B1F912B29370}">
      <dgm:prSet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Воспитатели </a:t>
          </a:r>
          <a:r>
            <a:rPr lang="ru-RU" sz="24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следят </a:t>
          </a:r>
          <a:r>
            <a:rPr lang="ru-RU" sz="24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за </a:t>
          </a:r>
          <a:r>
            <a:rPr lang="ru-RU" sz="24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медицинскими отводами от ФК у детей, вышедших в ДОУ после длительного отсутствия, и сообщают инструктору. </a:t>
          </a:r>
          <a:endParaRPr lang="ru-RU" sz="24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gm:t>
    </dgm:pt>
    <dgm:pt modelId="{276C7816-84A4-4D3C-94A3-8154B8948BC2}" type="parTrans" cxnId="{61320E26-AFD5-4553-8BA5-ED8FBA632A53}">
      <dgm:prSet/>
      <dgm:spPr/>
      <dgm:t>
        <a:bodyPr/>
        <a:lstStyle/>
        <a:p>
          <a:endParaRPr lang="ru-RU"/>
        </a:p>
      </dgm:t>
    </dgm:pt>
    <dgm:pt modelId="{5CF32203-5A15-4D5D-82B7-8CF332766718}" type="sibTrans" cxnId="{61320E26-AFD5-4553-8BA5-ED8FBA632A53}">
      <dgm:prSet/>
      <dgm:spPr/>
      <dgm:t>
        <a:bodyPr/>
        <a:lstStyle/>
        <a:p>
          <a:endParaRPr lang="ru-RU"/>
        </a:p>
      </dgm:t>
    </dgm:pt>
    <dgm:pt modelId="{9024136B-FD6F-4F94-886C-B2DBBF7D6644}" type="pres">
      <dgm:prSet presAssocID="{18A2B295-F798-42E4-B926-A02E28138C99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B7113C-2518-4FF7-83C5-9127B19B9C2B}" type="pres">
      <dgm:prSet presAssocID="{BFE269EA-945B-455E-9350-41F846D9FE09}" presName="composite" presStyleCnt="0"/>
      <dgm:spPr/>
      <dgm:t>
        <a:bodyPr/>
        <a:lstStyle/>
        <a:p>
          <a:endParaRPr lang="ru-RU"/>
        </a:p>
      </dgm:t>
    </dgm:pt>
    <dgm:pt modelId="{80B6E0A2-048E-43B9-9360-B02DC4F61082}" type="pres">
      <dgm:prSet presAssocID="{BFE269EA-945B-455E-9350-41F846D9FE0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C006F-229F-4039-910F-67987F5D90A0}" type="pres">
      <dgm:prSet presAssocID="{BFE269EA-945B-455E-9350-41F846D9FE09}" presName="descendantText" presStyleLbl="alignAcc1" presStyleIdx="0" presStyleCnt="1" custLinFactNeighborX="-1935" custLinFactNeighborY="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5ACF82E-3408-4D6A-A8F8-45DACA46278A}" type="presOf" srcId="{BFE269EA-945B-455E-9350-41F846D9FE09}" destId="{80B6E0A2-048E-43B9-9360-B02DC4F61082}" srcOrd="0" destOrd="0" presId="urn:microsoft.com/office/officeart/2005/8/layout/chevron2"/>
    <dgm:cxn modelId="{6B5F1E0E-53AB-4963-B8A0-50C2E1B678A3}" srcId="{BFE269EA-945B-455E-9350-41F846D9FE09}" destId="{7ADAAE72-C2CB-4EAC-8A81-51CD0A476C2C}" srcOrd="0" destOrd="0" parTransId="{1C8D3010-B00F-4F3B-8CEE-B665D835917C}" sibTransId="{BD40DA08-A80B-4EC3-8448-433FD75EDA88}"/>
    <dgm:cxn modelId="{1ECF2A25-1446-41C3-951F-A2F4170A0054}" srcId="{18A2B295-F798-42E4-B926-A02E28138C99}" destId="{BFE269EA-945B-455E-9350-41F846D9FE09}" srcOrd="0" destOrd="0" parTransId="{B7F7A651-9EA8-4BA5-ADF6-2E362D4D9D4B}" sibTransId="{2A213445-DF8C-4137-8AD1-93A6FF5B2ACA}"/>
    <dgm:cxn modelId="{29DAB846-30B5-4FE8-8CCC-10D964EF2DA9}" type="presOf" srcId="{551DD220-900F-456A-8AB0-B1F912B29370}" destId="{914C006F-229F-4039-910F-67987F5D90A0}" srcOrd="0" destOrd="1" presId="urn:microsoft.com/office/officeart/2005/8/layout/chevron2"/>
    <dgm:cxn modelId="{CC1CCA56-20CD-45E1-B4D4-5A4776964F7A}" type="presOf" srcId="{7ADAAE72-C2CB-4EAC-8A81-51CD0A476C2C}" destId="{914C006F-229F-4039-910F-67987F5D90A0}" srcOrd="0" destOrd="0" presId="urn:microsoft.com/office/officeart/2005/8/layout/chevron2"/>
    <dgm:cxn modelId="{8F9B7068-4798-42D3-A4BC-D90890E3A0B8}" type="presOf" srcId="{18A2B295-F798-42E4-B926-A02E28138C99}" destId="{9024136B-FD6F-4F94-886C-B2DBBF7D6644}" srcOrd="0" destOrd="0" presId="urn:microsoft.com/office/officeart/2005/8/layout/chevron2"/>
    <dgm:cxn modelId="{61320E26-AFD5-4553-8BA5-ED8FBA632A53}" srcId="{BFE269EA-945B-455E-9350-41F846D9FE09}" destId="{551DD220-900F-456A-8AB0-B1F912B29370}" srcOrd="1" destOrd="0" parTransId="{276C7816-84A4-4D3C-94A3-8154B8948BC2}" sibTransId="{5CF32203-5A15-4D5D-82B7-8CF332766718}"/>
    <dgm:cxn modelId="{77189B96-AEE8-43C8-93AA-E13AC4889963}" type="presParOf" srcId="{9024136B-FD6F-4F94-886C-B2DBBF7D6644}" destId="{FDB7113C-2518-4FF7-83C5-9127B19B9C2B}" srcOrd="0" destOrd="0" presId="urn:microsoft.com/office/officeart/2005/8/layout/chevron2"/>
    <dgm:cxn modelId="{27EC2961-35B3-4A15-BAF4-0136DFDC73E9}" type="presParOf" srcId="{FDB7113C-2518-4FF7-83C5-9127B19B9C2B}" destId="{80B6E0A2-048E-43B9-9360-B02DC4F61082}" srcOrd="0" destOrd="0" presId="urn:microsoft.com/office/officeart/2005/8/layout/chevron2"/>
    <dgm:cxn modelId="{61D05FE7-7CBC-49AD-8E4C-C76D2DDCECA0}" type="presParOf" srcId="{FDB7113C-2518-4FF7-83C5-9127B19B9C2B}" destId="{914C006F-229F-4039-910F-67987F5D90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8A2B295-F798-42E4-B926-A02E28138C99}" type="doc">
      <dgm:prSet loTypeId="urn:microsoft.com/office/officeart/2005/8/layout/chevron2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FE269EA-945B-455E-9350-41F846D9FE09}">
      <dgm:prSet/>
      <dgm:spPr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rtl="0"/>
          <a:endParaRPr lang="ru-RU" dirty="0"/>
        </a:p>
      </dgm:t>
    </dgm:pt>
    <dgm:pt modelId="{B7F7A651-9EA8-4BA5-ADF6-2E362D4D9D4B}" type="parTrans" cxnId="{1ECF2A25-1446-41C3-951F-A2F4170A0054}">
      <dgm:prSet/>
      <dgm:spPr/>
      <dgm:t>
        <a:bodyPr/>
        <a:lstStyle/>
        <a:p>
          <a:endParaRPr lang="ru-RU"/>
        </a:p>
      </dgm:t>
    </dgm:pt>
    <dgm:pt modelId="{2A213445-DF8C-4137-8AD1-93A6FF5B2ACA}" type="sibTrans" cxnId="{1ECF2A25-1446-41C3-951F-A2F4170A0054}">
      <dgm:prSet/>
      <dgm:spPr/>
      <dgm:t>
        <a:bodyPr/>
        <a:lstStyle/>
        <a:p>
          <a:endParaRPr lang="ru-RU"/>
        </a:p>
      </dgm:t>
    </dgm:pt>
    <dgm:pt modelId="{7ADAAE72-C2CB-4EAC-8A81-51CD0A476C2C}">
      <dgm:prSet custT="1"/>
      <dgm:spPr/>
      <dgm:t>
        <a:bodyPr/>
        <a:lstStyle/>
        <a:p>
          <a:pPr rtl="0"/>
          <a:endParaRPr lang="ru-RU" sz="2000" dirty="0"/>
        </a:p>
      </dgm:t>
    </dgm:pt>
    <dgm:pt modelId="{1C8D3010-B00F-4F3B-8CEE-B665D835917C}" type="parTrans" cxnId="{6B5F1E0E-53AB-4963-B8A0-50C2E1B678A3}">
      <dgm:prSet/>
      <dgm:spPr/>
      <dgm:t>
        <a:bodyPr/>
        <a:lstStyle/>
        <a:p>
          <a:endParaRPr lang="ru-RU"/>
        </a:p>
      </dgm:t>
    </dgm:pt>
    <dgm:pt modelId="{BD40DA08-A80B-4EC3-8448-433FD75EDA88}" type="sibTrans" cxnId="{6B5F1E0E-53AB-4963-B8A0-50C2E1B678A3}">
      <dgm:prSet/>
      <dgm:spPr/>
      <dgm:t>
        <a:bodyPr/>
        <a:lstStyle/>
        <a:p>
          <a:endParaRPr lang="ru-RU"/>
        </a:p>
      </dgm:t>
    </dgm:pt>
    <dgm:pt modelId="{551DD220-900F-456A-8AB0-B1F912B29370}">
      <dgm:prSet custT="1"/>
      <dgm:spPr/>
      <dgm:t>
        <a:bodyPr/>
        <a:lstStyle/>
        <a:p>
          <a:r>
            <a:rPr lang="ru-RU" sz="22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Младшим воспитателям необходимо делать влажную уборку в спортивном зале, непосредственно перед физкультурным занятием. </a:t>
          </a:r>
          <a:endParaRPr lang="ru-RU" sz="2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gm:t>
    </dgm:pt>
    <dgm:pt modelId="{276C7816-84A4-4D3C-94A3-8154B8948BC2}" type="parTrans" cxnId="{61320E26-AFD5-4553-8BA5-ED8FBA632A53}">
      <dgm:prSet/>
      <dgm:spPr/>
      <dgm:t>
        <a:bodyPr/>
        <a:lstStyle/>
        <a:p>
          <a:endParaRPr lang="ru-RU"/>
        </a:p>
      </dgm:t>
    </dgm:pt>
    <dgm:pt modelId="{5CF32203-5A15-4D5D-82B7-8CF332766718}" type="sibTrans" cxnId="{61320E26-AFD5-4553-8BA5-ED8FBA632A53}">
      <dgm:prSet/>
      <dgm:spPr/>
      <dgm:t>
        <a:bodyPr/>
        <a:lstStyle/>
        <a:p>
          <a:endParaRPr lang="ru-RU"/>
        </a:p>
      </dgm:t>
    </dgm:pt>
    <dgm:pt modelId="{53EFBD75-ECBC-4B0A-B6CB-85792F70238F}">
      <dgm:prSet custT="1"/>
      <dgm:spPr/>
      <dgm:t>
        <a:bodyPr/>
        <a:lstStyle/>
        <a:p>
          <a:r>
            <a:rPr lang="ru-RU" sz="2200" b="1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Также сопровождать детей младших групп в спортивный зал и обратно.</a:t>
          </a:r>
          <a:endParaRPr lang="ru-RU" sz="2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gm:t>
    </dgm:pt>
    <dgm:pt modelId="{D260536F-9629-43D0-8FC4-84FB7F9C5307}" type="parTrans" cxnId="{1949A5BA-8490-4BB4-A26D-76AFECE544DD}">
      <dgm:prSet/>
      <dgm:spPr/>
    </dgm:pt>
    <dgm:pt modelId="{A7095732-8A9D-45A5-8217-B6230B6DE6FA}" type="sibTrans" cxnId="{1949A5BA-8490-4BB4-A26D-76AFECE544DD}">
      <dgm:prSet/>
      <dgm:spPr/>
    </dgm:pt>
    <dgm:pt modelId="{9024136B-FD6F-4F94-886C-B2DBBF7D6644}" type="pres">
      <dgm:prSet presAssocID="{18A2B295-F798-42E4-B926-A02E28138C99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B7113C-2518-4FF7-83C5-9127B19B9C2B}" type="pres">
      <dgm:prSet presAssocID="{BFE269EA-945B-455E-9350-41F846D9FE09}" presName="composite" presStyleCnt="0"/>
      <dgm:spPr/>
      <dgm:t>
        <a:bodyPr/>
        <a:lstStyle/>
        <a:p>
          <a:endParaRPr lang="ru-RU"/>
        </a:p>
      </dgm:t>
    </dgm:pt>
    <dgm:pt modelId="{80B6E0A2-048E-43B9-9360-B02DC4F61082}" type="pres">
      <dgm:prSet presAssocID="{BFE269EA-945B-455E-9350-41F846D9FE0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C006F-229F-4039-910F-67987F5D90A0}" type="pres">
      <dgm:prSet presAssocID="{BFE269EA-945B-455E-9350-41F846D9FE09}" presName="descendantText" presStyleLbl="alignAcc1" presStyleIdx="0" presStyleCnt="1" custLinFactNeighborX="-1935" custLinFactNeighborY="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8845AF5-90BB-4F93-A2B9-76ED47AD3DE0}" type="presOf" srcId="{7ADAAE72-C2CB-4EAC-8A81-51CD0A476C2C}" destId="{914C006F-229F-4039-910F-67987F5D90A0}" srcOrd="0" destOrd="0" presId="urn:microsoft.com/office/officeart/2005/8/layout/chevron2"/>
    <dgm:cxn modelId="{6B5F1E0E-53AB-4963-B8A0-50C2E1B678A3}" srcId="{BFE269EA-945B-455E-9350-41F846D9FE09}" destId="{7ADAAE72-C2CB-4EAC-8A81-51CD0A476C2C}" srcOrd="0" destOrd="0" parTransId="{1C8D3010-B00F-4F3B-8CEE-B665D835917C}" sibTransId="{BD40DA08-A80B-4EC3-8448-433FD75EDA88}"/>
    <dgm:cxn modelId="{1ECF2A25-1446-41C3-951F-A2F4170A0054}" srcId="{18A2B295-F798-42E4-B926-A02E28138C99}" destId="{BFE269EA-945B-455E-9350-41F846D9FE09}" srcOrd="0" destOrd="0" parTransId="{B7F7A651-9EA8-4BA5-ADF6-2E362D4D9D4B}" sibTransId="{2A213445-DF8C-4137-8AD1-93A6FF5B2ACA}"/>
    <dgm:cxn modelId="{74B00D81-A88A-43ED-8DEE-580C44CA9310}" type="presOf" srcId="{BFE269EA-945B-455E-9350-41F846D9FE09}" destId="{80B6E0A2-048E-43B9-9360-B02DC4F61082}" srcOrd="0" destOrd="0" presId="urn:microsoft.com/office/officeart/2005/8/layout/chevron2"/>
    <dgm:cxn modelId="{E5DC3568-77CE-41B6-8FF3-08B9B44B9489}" type="presOf" srcId="{18A2B295-F798-42E4-B926-A02E28138C99}" destId="{9024136B-FD6F-4F94-886C-B2DBBF7D6644}" srcOrd="0" destOrd="0" presId="urn:microsoft.com/office/officeart/2005/8/layout/chevron2"/>
    <dgm:cxn modelId="{9F734AA4-ECEB-45C5-8435-00949A0AFF49}" type="presOf" srcId="{53EFBD75-ECBC-4B0A-B6CB-85792F70238F}" destId="{914C006F-229F-4039-910F-67987F5D90A0}" srcOrd="0" destOrd="2" presId="urn:microsoft.com/office/officeart/2005/8/layout/chevron2"/>
    <dgm:cxn modelId="{1949A5BA-8490-4BB4-A26D-76AFECE544DD}" srcId="{BFE269EA-945B-455E-9350-41F846D9FE09}" destId="{53EFBD75-ECBC-4B0A-B6CB-85792F70238F}" srcOrd="2" destOrd="0" parTransId="{D260536F-9629-43D0-8FC4-84FB7F9C5307}" sibTransId="{A7095732-8A9D-45A5-8217-B6230B6DE6FA}"/>
    <dgm:cxn modelId="{185C6886-FA75-4D6E-A889-C67C38140E6B}" type="presOf" srcId="{551DD220-900F-456A-8AB0-B1F912B29370}" destId="{914C006F-229F-4039-910F-67987F5D90A0}" srcOrd="0" destOrd="1" presId="urn:microsoft.com/office/officeart/2005/8/layout/chevron2"/>
    <dgm:cxn modelId="{61320E26-AFD5-4553-8BA5-ED8FBA632A53}" srcId="{BFE269EA-945B-455E-9350-41F846D9FE09}" destId="{551DD220-900F-456A-8AB0-B1F912B29370}" srcOrd="1" destOrd="0" parTransId="{276C7816-84A4-4D3C-94A3-8154B8948BC2}" sibTransId="{5CF32203-5A15-4D5D-82B7-8CF332766718}"/>
    <dgm:cxn modelId="{63411100-3EA5-47D2-97B2-4347ADAD17ED}" type="presParOf" srcId="{9024136B-FD6F-4F94-886C-B2DBBF7D6644}" destId="{FDB7113C-2518-4FF7-83C5-9127B19B9C2B}" srcOrd="0" destOrd="0" presId="urn:microsoft.com/office/officeart/2005/8/layout/chevron2"/>
    <dgm:cxn modelId="{D7C1577C-6FD2-4E93-A265-257B9CF4B898}" type="presParOf" srcId="{FDB7113C-2518-4FF7-83C5-9127B19B9C2B}" destId="{80B6E0A2-048E-43B9-9360-B02DC4F61082}" srcOrd="0" destOrd="0" presId="urn:microsoft.com/office/officeart/2005/8/layout/chevron2"/>
    <dgm:cxn modelId="{7841C557-4C3C-4EEA-ADA3-BF145BC034D1}" type="presParOf" srcId="{FDB7113C-2518-4FF7-83C5-9127B19B9C2B}" destId="{914C006F-229F-4039-910F-67987F5D90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8A2B295-F798-42E4-B926-A02E28138C99}" type="doc">
      <dgm:prSet loTypeId="urn:microsoft.com/office/officeart/2005/8/layout/chevron2" loCatId="process" qsTypeId="urn:microsoft.com/office/officeart/2005/8/quickstyle/3d2" qsCatId="3D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BFE269EA-945B-455E-9350-41F846D9FE09}">
      <dgm:prSet/>
      <dgm:spPr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</a:gradFill>
      </dgm:spPr>
      <dgm:t>
        <a:bodyPr/>
        <a:lstStyle/>
        <a:p>
          <a:pPr rtl="0"/>
          <a:endParaRPr lang="ru-RU" dirty="0"/>
        </a:p>
      </dgm:t>
    </dgm:pt>
    <dgm:pt modelId="{B7F7A651-9EA8-4BA5-ADF6-2E362D4D9D4B}" type="parTrans" cxnId="{1ECF2A25-1446-41C3-951F-A2F4170A0054}">
      <dgm:prSet/>
      <dgm:spPr/>
      <dgm:t>
        <a:bodyPr/>
        <a:lstStyle/>
        <a:p>
          <a:endParaRPr lang="ru-RU"/>
        </a:p>
      </dgm:t>
    </dgm:pt>
    <dgm:pt modelId="{2A213445-DF8C-4137-8AD1-93A6FF5B2ACA}" type="sibTrans" cxnId="{1ECF2A25-1446-41C3-951F-A2F4170A0054}">
      <dgm:prSet/>
      <dgm:spPr/>
      <dgm:t>
        <a:bodyPr/>
        <a:lstStyle/>
        <a:p>
          <a:endParaRPr lang="ru-RU"/>
        </a:p>
      </dgm:t>
    </dgm:pt>
    <dgm:pt modelId="{7ADAAE72-C2CB-4EAC-8A81-51CD0A476C2C}">
      <dgm:prSet custT="1"/>
      <dgm:spPr/>
      <dgm:t>
        <a:bodyPr/>
        <a:lstStyle/>
        <a:p>
          <a:pPr rtl="0"/>
          <a:endParaRPr lang="ru-RU" sz="2000" dirty="0"/>
        </a:p>
      </dgm:t>
    </dgm:pt>
    <dgm:pt modelId="{1C8D3010-B00F-4F3B-8CEE-B665D835917C}" type="parTrans" cxnId="{6B5F1E0E-53AB-4963-B8A0-50C2E1B678A3}">
      <dgm:prSet/>
      <dgm:spPr/>
      <dgm:t>
        <a:bodyPr/>
        <a:lstStyle/>
        <a:p>
          <a:endParaRPr lang="ru-RU"/>
        </a:p>
      </dgm:t>
    </dgm:pt>
    <dgm:pt modelId="{BD40DA08-A80B-4EC3-8448-433FD75EDA88}" type="sibTrans" cxnId="{6B5F1E0E-53AB-4963-B8A0-50C2E1B678A3}">
      <dgm:prSet/>
      <dgm:spPr/>
      <dgm:t>
        <a:bodyPr/>
        <a:lstStyle/>
        <a:p>
          <a:endParaRPr lang="ru-RU"/>
        </a:p>
      </dgm:t>
    </dgm:pt>
    <dgm:pt modelId="{719A1412-0EF6-4C8B-8689-B49DCA2A7F36}">
      <dgm:prSet custT="1"/>
      <dgm:spPr/>
      <dgm:t>
        <a:bodyPr/>
        <a:lstStyle/>
        <a:p>
          <a:r>
            <a:rPr lang="ru-RU" sz="24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rPr>
            <a:t>После  НОД:    воспитатель помогает детям переодеться, организует уборку физкультурной формы в матерчатые мешки. И организует спокойную деятельность с детьми.</a:t>
          </a:r>
          <a:endParaRPr lang="ru-RU" sz="24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tang" pitchFamily="18" charset="-127"/>
            <a:ea typeface="Batang" pitchFamily="18" charset="-127"/>
          </a:endParaRPr>
        </a:p>
      </dgm:t>
    </dgm:pt>
    <dgm:pt modelId="{FA786BE8-85E3-4ADC-88E7-48BD3938B773}" type="parTrans" cxnId="{F1FD4CB3-6069-4E86-9B0A-67EF8A1F459A}">
      <dgm:prSet/>
      <dgm:spPr/>
      <dgm:t>
        <a:bodyPr/>
        <a:lstStyle/>
        <a:p>
          <a:endParaRPr lang="ru-RU"/>
        </a:p>
      </dgm:t>
    </dgm:pt>
    <dgm:pt modelId="{847EBA7F-8E72-4175-9918-0C26BAE0491E}" type="sibTrans" cxnId="{F1FD4CB3-6069-4E86-9B0A-67EF8A1F459A}">
      <dgm:prSet/>
      <dgm:spPr/>
      <dgm:t>
        <a:bodyPr/>
        <a:lstStyle/>
        <a:p>
          <a:endParaRPr lang="ru-RU"/>
        </a:p>
      </dgm:t>
    </dgm:pt>
    <dgm:pt modelId="{9024136B-FD6F-4F94-886C-B2DBBF7D6644}" type="pres">
      <dgm:prSet presAssocID="{18A2B295-F798-42E4-B926-A02E28138C99}" presName="linearFlow" presStyleCnt="0">
        <dgm:presLayoutVars>
          <dgm:dir val="rev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DB7113C-2518-4FF7-83C5-9127B19B9C2B}" type="pres">
      <dgm:prSet presAssocID="{BFE269EA-945B-455E-9350-41F846D9FE09}" presName="composite" presStyleCnt="0"/>
      <dgm:spPr/>
      <dgm:t>
        <a:bodyPr/>
        <a:lstStyle/>
        <a:p>
          <a:endParaRPr lang="ru-RU"/>
        </a:p>
      </dgm:t>
    </dgm:pt>
    <dgm:pt modelId="{80B6E0A2-048E-43B9-9360-B02DC4F61082}" type="pres">
      <dgm:prSet presAssocID="{BFE269EA-945B-455E-9350-41F846D9FE09}" presName="parentText" presStyleLbl="alignNode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4C006F-229F-4039-910F-67987F5D90A0}" type="pres">
      <dgm:prSet presAssocID="{BFE269EA-945B-455E-9350-41F846D9FE09}" presName="descendantText" presStyleLbl="alignAcc1" presStyleIdx="0" presStyleCnt="1" custLinFactNeighborX="-1935" custLinFactNeighborY="1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2BBDB9-39EE-4192-859C-091591E160A8}" type="presOf" srcId="{BFE269EA-945B-455E-9350-41F846D9FE09}" destId="{80B6E0A2-048E-43B9-9360-B02DC4F61082}" srcOrd="0" destOrd="0" presId="urn:microsoft.com/office/officeart/2005/8/layout/chevron2"/>
    <dgm:cxn modelId="{D59A74DE-0947-4F6F-A964-3FAA0F6EDCAB}" type="presOf" srcId="{7ADAAE72-C2CB-4EAC-8A81-51CD0A476C2C}" destId="{914C006F-229F-4039-910F-67987F5D90A0}" srcOrd="0" destOrd="0" presId="urn:microsoft.com/office/officeart/2005/8/layout/chevron2"/>
    <dgm:cxn modelId="{66FB655D-7F47-4E45-A25B-810E2FA68380}" type="presOf" srcId="{18A2B295-F798-42E4-B926-A02E28138C99}" destId="{9024136B-FD6F-4F94-886C-B2DBBF7D6644}" srcOrd="0" destOrd="0" presId="urn:microsoft.com/office/officeart/2005/8/layout/chevron2"/>
    <dgm:cxn modelId="{6B5F1E0E-53AB-4963-B8A0-50C2E1B678A3}" srcId="{BFE269EA-945B-455E-9350-41F846D9FE09}" destId="{7ADAAE72-C2CB-4EAC-8A81-51CD0A476C2C}" srcOrd="0" destOrd="0" parTransId="{1C8D3010-B00F-4F3B-8CEE-B665D835917C}" sibTransId="{BD40DA08-A80B-4EC3-8448-433FD75EDA88}"/>
    <dgm:cxn modelId="{1ECF2A25-1446-41C3-951F-A2F4170A0054}" srcId="{18A2B295-F798-42E4-B926-A02E28138C99}" destId="{BFE269EA-945B-455E-9350-41F846D9FE09}" srcOrd="0" destOrd="0" parTransId="{B7F7A651-9EA8-4BA5-ADF6-2E362D4D9D4B}" sibTransId="{2A213445-DF8C-4137-8AD1-93A6FF5B2ACA}"/>
    <dgm:cxn modelId="{2A466DDB-932E-40B6-A089-7471777B4D47}" type="presOf" srcId="{719A1412-0EF6-4C8B-8689-B49DCA2A7F36}" destId="{914C006F-229F-4039-910F-67987F5D90A0}" srcOrd="0" destOrd="1" presId="urn:microsoft.com/office/officeart/2005/8/layout/chevron2"/>
    <dgm:cxn modelId="{F1FD4CB3-6069-4E86-9B0A-67EF8A1F459A}" srcId="{BFE269EA-945B-455E-9350-41F846D9FE09}" destId="{719A1412-0EF6-4C8B-8689-B49DCA2A7F36}" srcOrd="1" destOrd="0" parTransId="{FA786BE8-85E3-4ADC-88E7-48BD3938B773}" sibTransId="{847EBA7F-8E72-4175-9918-0C26BAE0491E}"/>
    <dgm:cxn modelId="{11FD8289-FA54-4FD7-9E92-897368CA4807}" type="presParOf" srcId="{9024136B-FD6F-4F94-886C-B2DBBF7D6644}" destId="{FDB7113C-2518-4FF7-83C5-9127B19B9C2B}" srcOrd="0" destOrd="0" presId="urn:microsoft.com/office/officeart/2005/8/layout/chevron2"/>
    <dgm:cxn modelId="{3380C3D0-C4BF-4B91-8CDF-5719126E0DE2}" type="presParOf" srcId="{FDB7113C-2518-4FF7-83C5-9127B19B9C2B}" destId="{80B6E0A2-048E-43B9-9360-B02DC4F61082}" srcOrd="0" destOrd="0" presId="urn:microsoft.com/office/officeart/2005/8/layout/chevron2"/>
    <dgm:cxn modelId="{83A7B695-9455-4DB2-A747-B1CE98E2AF79}" type="presParOf" srcId="{FDB7113C-2518-4FF7-83C5-9127B19B9C2B}" destId="{914C006F-229F-4039-910F-67987F5D90A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576301-93F0-42E1-A59B-ADCAD7030D6A}">
      <dsp:nvSpPr>
        <dsp:cNvPr id="0" name=""/>
        <dsp:cNvSpPr/>
      </dsp:nvSpPr>
      <dsp:spPr>
        <a:xfrm rot="5400000">
          <a:off x="7060045" y="239822"/>
          <a:ext cx="1279061" cy="895343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1 этап</a:t>
          </a:r>
          <a:endParaRPr lang="ru-RU" sz="2100" b="1" kern="1200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sp:txBody>
      <dsp:txXfrm rot="5400000">
        <a:off x="7060045" y="239822"/>
        <a:ext cx="1279061" cy="895343"/>
      </dsp:txXfrm>
    </dsp:sp>
    <dsp:sp modelId="{2F53179A-7331-4C6B-B89F-5766143825AF}">
      <dsp:nvSpPr>
        <dsp:cNvPr id="0" name=""/>
        <dsp:cNvSpPr/>
      </dsp:nvSpPr>
      <dsp:spPr>
        <a:xfrm rot="16200000">
          <a:off x="3210257" y="-3184725"/>
          <a:ext cx="831389" cy="72519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13792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Воспитатель на кануне НОД должен ознакомиться  с содержанием, обговорить с инструктором организационные моменты, расстановку </a:t>
          </a:r>
          <a:r>
            <a:rPr lang="ru-RU" sz="1600" kern="1200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оборудования.</a:t>
          </a:r>
          <a:endParaRPr lang="ru-RU" sz="1600" kern="1200" dirty="0">
            <a:solidFill>
              <a:srgbClr val="0070C0"/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3210257" y="-3184725"/>
        <a:ext cx="831389" cy="7251904"/>
      </dsp:txXfrm>
    </dsp:sp>
    <dsp:sp modelId="{AF9B2FFF-B72C-4EF8-BB2F-5D06A88769CE}">
      <dsp:nvSpPr>
        <dsp:cNvPr id="0" name=""/>
        <dsp:cNvSpPr/>
      </dsp:nvSpPr>
      <dsp:spPr>
        <a:xfrm rot="5400000">
          <a:off x="7060045" y="1949614"/>
          <a:ext cx="1279061" cy="895343"/>
        </a:xfrm>
        <a:prstGeom prst="chevron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2 этап</a:t>
          </a:r>
          <a:endParaRPr lang="ru-RU" sz="2100" b="1" kern="1200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sp:txBody>
      <dsp:txXfrm rot="5400000">
        <a:off x="7060045" y="1949614"/>
        <a:ext cx="1279061" cy="895343"/>
      </dsp:txXfrm>
    </dsp:sp>
    <dsp:sp modelId="{4569FE44-81C0-4ECB-B545-370E363A451A}">
      <dsp:nvSpPr>
        <dsp:cNvPr id="0" name=""/>
        <dsp:cNvSpPr/>
      </dsp:nvSpPr>
      <dsp:spPr>
        <a:xfrm rot="16200000">
          <a:off x="2638942" y="-1660606"/>
          <a:ext cx="1974019" cy="72519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13792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Проследить за </a:t>
          </a: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спортивной одеждой и обувью(чешками) , </a:t>
          </a: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которой ребенок идёт  на НОД </a:t>
          </a: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, чтобы были сняты майки и у детей ничего не находилось в руках и во рту(сам </a:t>
          </a: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воспитатель должен быть в спортивной форме)</a:t>
          </a:r>
          <a:endParaRPr lang="ru-RU" sz="1600" kern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Если есть в группе дети с хроническими заболеваниями, которым рекомендовано снижение нагрузки или дети после перенесённых  острых заболеваний, они должны иметь на запястье </a:t>
          </a:r>
          <a:r>
            <a:rPr lang="ru-RU" sz="16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красную </a:t>
          </a:r>
          <a:r>
            <a:rPr lang="ru-RU" sz="16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резинку (!!!)</a:t>
          </a:r>
          <a:r>
            <a:rPr lang="ru-RU" sz="16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.</a:t>
          </a:r>
          <a:endParaRPr lang="ru-RU" sz="1600" kern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2638942" y="-1660606"/>
        <a:ext cx="1974019" cy="7251904"/>
      </dsp:txXfrm>
    </dsp:sp>
    <dsp:sp modelId="{9FB0AD84-E919-4FDC-A8B9-C79F6020B8D7}">
      <dsp:nvSpPr>
        <dsp:cNvPr id="0" name=""/>
        <dsp:cNvSpPr/>
      </dsp:nvSpPr>
      <dsp:spPr>
        <a:xfrm rot="5400000">
          <a:off x="7060045" y="3698997"/>
          <a:ext cx="1279061" cy="895343"/>
        </a:xfrm>
        <a:prstGeom prst="chevron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3 этап</a:t>
          </a:r>
          <a:endParaRPr lang="ru-RU" sz="2100" b="1" kern="1200" dirty="0">
            <a:solidFill>
              <a:srgbClr val="C00000"/>
            </a:solidFill>
            <a:latin typeface="Batang" pitchFamily="18" charset="-127"/>
            <a:ea typeface="Batang" pitchFamily="18" charset="-127"/>
          </a:endParaRPr>
        </a:p>
      </dsp:txBody>
      <dsp:txXfrm rot="5400000">
        <a:off x="7060045" y="3698997"/>
        <a:ext cx="1279061" cy="895343"/>
      </dsp:txXfrm>
    </dsp:sp>
    <dsp:sp modelId="{C3CACFD1-FF5C-44EF-AF8D-1720D800A777}">
      <dsp:nvSpPr>
        <dsp:cNvPr id="0" name=""/>
        <dsp:cNvSpPr/>
      </dsp:nvSpPr>
      <dsp:spPr>
        <a:xfrm rot="16200000">
          <a:off x="2722996" y="296880"/>
          <a:ext cx="1805912" cy="725190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13792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Воспитатель должен организовать детей на 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НОД, перестраивает детей по росту от высокого до самого низкого.</a:t>
          </a:r>
          <a:endParaRPr lang="ru-RU" sz="1600" kern="1200" dirty="0">
            <a:solidFill>
              <a:schemeClr val="accent6">
                <a:lumMod val="75000"/>
              </a:schemeClr>
            </a:solidFill>
            <a:latin typeface="Batang" pitchFamily="18" charset="-127"/>
            <a:ea typeface="Batang" pitchFamily="18" charset="-127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 зал дети должны зайти 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организованно (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в колонне по одному) и пройти на место построения, 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указанное 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инструктором по физической </a:t>
          </a:r>
          <a:r>
            <a:rPr lang="ru-RU" sz="1600" kern="1200" dirty="0" smtClean="0">
              <a:solidFill>
                <a:schemeClr val="accent6">
                  <a:lumMod val="75000"/>
                </a:schemeClr>
              </a:solidFill>
              <a:latin typeface="Batang" pitchFamily="18" charset="-127"/>
              <a:ea typeface="Batang" pitchFamily="18" charset="-127"/>
            </a:rPr>
            <a:t>культуре.</a:t>
          </a:r>
          <a:endParaRPr lang="ru-RU" sz="1600" kern="1200" dirty="0">
            <a:solidFill>
              <a:schemeClr val="accent6">
                <a:lumMod val="75000"/>
              </a:schemeClr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2722996" y="296880"/>
        <a:ext cx="1805912" cy="72519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63F6B9B-5D06-4B47-8973-CF12D58B4C3B}">
      <dsp:nvSpPr>
        <dsp:cNvPr id="0" name=""/>
        <dsp:cNvSpPr/>
      </dsp:nvSpPr>
      <dsp:spPr>
        <a:xfrm>
          <a:off x="0" y="76222"/>
          <a:ext cx="8784976" cy="151968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812" tIns="164791" rIns="681812" bIns="85344" numCol="1" spcCol="1270" anchor="t" anchorCtr="0">
          <a:noAutofit/>
        </a:bodyPr>
        <a:lstStyle/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Воспитатель выполняет вместе с детьми  и оказывает помощь в организации и качестве выполнения строевых упражнений, запланированных видах ходьбы и бега под руководством инструктора.</a:t>
          </a:r>
          <a:endParaRPr lang="ru-RU" sz="1200" kern="1200" dirty="0">
            <a:solidFill>
              <a:srgbClr val="002060"/>
            </a:solidFill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Следит за дисциплиной детей.</a:t>
          </a:r>
          <a:r>
            <a:rPr lang="ru-RU" sz="1200" b="1" i="1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 </a:t>
          </a:r>
          <a:endParaRPr lang="ru-RU" sz="1200" kern="1200" dirty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контролирует соблюдение дистанции</a:t>
          </a:r>
          <a:endParaRPr lang="ru-RU" sz="1200" b="0" i="0" kern="1200" dirty="0" smtClean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b="0" i="0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  <a:cs typeface="Arial"/>
            </a:rPr>
            <a:t>во время движения.</a:t>
          </a:r>
          <a:endParaRPr lang="ru-RU" sz="1200" b="0" i="0" kern="1200" dirty="0" smtClean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2060"/>
              </a:solidFill>
              <a:latin typeface="Batang" pitchFamily="18" charset="-127"/>
              <a:ea typeface="Batang" pitchFamily="18" charset="-127"/>
            </a:rPr>
            <a:t>Оказывает помощь в перестроении на ОРУ.</a:t>
          </a:r>
          <a:endParaRPr lang="ru-RU" sz="1200" kern="1200" dirty="0">
            <a:solidFill>
              <a:srgbClr val="002060"/>
            </a:solidFill>
            <a:latin typeface="Batang" pitchFamily="18" charset="-127"/>
            <a:ea typeface="Batang" pitchFamily="18" charset="-127"/>
          </a:endParaRPr>
        </a:p>
      </dsp:txBody>
      <dsp:txXfrm>
        <a:off x="0" y="76222"/>
        <a:ext cx="8784976" cy="1519681"/>
      </dsp:txXfrm>
    </dsp:sp>
    <dsp:sp modelId="{54455083-2477-49FB-A0F8-95A77CEB26D3}">
      <dsp:nvSpPr>
        <dsp:cNvPr id="0" name=""/>
        <dsp:cNvSpPr/>
      </dsp:nvSpPr>
      <dsp:spPr>
        <a:xfrm>
          <a:off x="439248" y="5014"/>
          <a:ext cx="6149483" cy="142415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0070C0"/>
              </a:solidFill>
              <a:latin typeface="Batang" pitchFamily="18" charset="-127"/>
              <a:ea typeface="Batang" pitchFamily="18" charset="-127"/>
            </a:rPr>
            <a:t>В ходе вводной части занятия</a:t>
          </a:r>
          <a:endParaRPr lang="ru-RU" sz="2000" kern="1200" dirty="0"/>
        </a:p>
      </dsp:txBody>
      <dsp:txXfrm>
        <a:off x="439248" y="5014"/>
        <a:ext cx="6149483" cy="142415"/>
      </dsp:txXfrm>
    </dsp:sp>
    <dsp:sp modelId="{D3BC978F-56FB-4A5B-B3D7-B4938D173CFD}">
      <dsp:nvSpPr>
        <dsp:cNvPr id="0" name=""/>
        <dsp:cNvSpPr/>
      </dsp:nvSpPr>
      <dsp:spPr>
        <a:xfrm>
          <a:off x="0" y="1693163"/>
          <a:ext cx="8784976" cy="200597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812" tIns="164791" rIns="681812" bIns="85344" numCol="1" spcCol="1270" anchor="t" anchorCtr="0">
          <a:noAutofit/>
        </a:bodyPr>
        <a:lstStyle/>
        <a:p>
          <a:pPr marL="114300" marR="0" lvl="1" indent="-114300" algn="l" defTabSz="533400" eaLnBrk="1" fontAlgn="auto" latinLnBrk="0" hangingPunct="1">
            <a:lnSpc>
              <a:spcPts val="144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1200" b="0" i="0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Во время ОРУ , воспитатель контролирует правильность выполнения</a:t>
          </a:r>
        </a:p>
        <a:p>
          <a:pPr marL="114300" marR="0" lvl="1" indent="-114300" algn="l" defTabSz="533400" eaLnBrk="1" fontAlgn="auto" latinLnBrk="0" hangingPunct="1">
            <a:lnSpc>
              <a:spcPts val="144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1200" b="0" i="0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и помогает справиться с заданием тем детям, у  которых не получается то или иное упражнение. При выполнении в колоннах отслеживает выполнения упражнений и  осанку дошкольников, в задних рядах. После выполнения ОРУ  инструктор дает команду к перестроению на выполнения ОД. Воспитатель помогает организовать детей.</a:t>
          </a:r>
          <a:endParaRPr lang="ru-RU" sz="1200" kern="1200" dirty="0">
            <a:solidFill>
              <a:schemeClr val="accent3">
                <a:lumMod val="50000"/>
              </a:schemeClr>
            </a:solidFill>
          </a:endParaRPr>
        </a:p>
        <a:p>
          <a:pPr marL="114300" marR="0" lvl="1" indent="-114300" algn="l" defTabSz="533400" eaLnBrk="1" fontAlgn="auto" latinLnBrk="0" hangingPunct="1">
            <a:lnSpc>
              <a:spcPts val="144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1200" b="0" i="0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  <a:cs typeface="Times New Roman"/>
            </a:rPr>
            <a:t>Помогает специалисту расставлять необходимый спортивный инвентарь для основных видов движений и убирает его после выполнения детьми упражнений. В</a:t>
          </a:r>
          <a:r>
            <a:rPr lang="ru-RU" sz="1200" b="0" i="0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 старших группах привлекаются  дежурные, даются поручения.</a:t>
          </a:r>
          <a:endParaRPr lang="ru-RU" sz="1200" kern="1200" dirty="0">
            <a:solidFill>
              <a:schemeClr val="accent3">
                <a:lumMod val="50000"/>
              </a:schemeClr>
            </a:solidFill>
          </a:endParaRPr>
        </a:p>
        <a:p>
          <a:pPr marL="114300" marR="0" lvl="1" indent="-114300" algn="l" defTabSz="533400" eaLnBrk="1" fontAlgn="auto" latinLnBrk="0" hangingPunct="1">
            <a:lnSpc>
              <a:spcPts val="144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Char char="••"/>
            <a:tabLst/>
            <a:defRPr/>
          </a:pPr>
          <a:r>
            <a:rPr lang="ru-RU" sz="1200" b="0" i="0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Во время выполнения ОД воспитатель выполняет задание с той подгруппой, где задание уже знакомо детям.</a:t>
          </a:r>
          <a:endParaRPr lang="ru-RU" sz="1200" b="0" i="0" kern="1200" dirty="0">
            <a:solidFill>
              <a:schemeClr val="accent3">
                <a:lumMod val="50000"/>
              </a:schemeClr>
            </a:solidFill>
            <a:latin typeface="Batang" pitchFamily="18" charset="-127"/>
            <a:ea typeface="Batang" pitchFamily="18" charset="-127"/>
          </a:endParaRPr>
        </a:p>
      </dsp:txBody>
      <dsp:txXfrm>
        <a:off x="0" y="1693163"/>
        <a:ext cx="8784976" cy="2005979"/>
      </dsp:txXfrm>
    </dsp:sp>
    <dsp:sp modelId="{BC22E30E-EB8F-4D45-B8A6-24C93729C889}">
      <dsp:nvSpPr>
        <dsp:cNvPr id="0" name=""/>
        <dsp:cNvSpPr/>
      </dsp:nvSpPr>
      <dsp:spPr>
        <a:xfrm>
          <a:off x="439248" y="1621955"/>
          <a:ext cx="6149483" cy="142415"/>
        </a:xfrm>
        <a:prstGeom prst="round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3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 ходе основной части занятия</a:t>
          </a:r>
          <a:endParaRPr lang="ru-RU" sz="1800" kern="1200" dirty="0">
            <a:solidFill>
              <a:schemeClr val="accent3">
                <a:lumMod val="50000"/>
              </a:schemeClr>
            </a:solidFill>
          </a:endParaRPr>
        </a:p>
      </dsp:txBody>
      <dsp:txXfrm>
        <a:off x="439248" y="1621955"/>
        <a:ext cx="6149483" cy="142415"/>
      </dsp:txXfrm>
    </dsp:sp>
    <dsp:sp modelId="{62280ABB-A8ED-461F-9582-DE826B015DFC}">
      <dsp:nvSpPr>
        <dsp:cNvPr id="0" name=""/>
        <dsp:cNvSpPr/>
      </dsp:nvSpPr>
      <dsp:spPr>
        <a:xfrm>
          <a:off x="0" y="3796402"/>
          <a:ext cx="8784976" cy="1306926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812" tIns="164791" rIns="681812" bIns="85344" numCol="1" spcCol="1270" anchor="t" anchorCtr="0">
          <a:noAutofit/>
        </a:bodyPr>
        <a:lstStyle/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Должен знать игру, заранее усвоить правила и выучить с детьми слова, если они предусмотрены.</a:t>
          </a:r>
          <a:endParaRPr lang="ru-RU" sz="1200" kern="1200" dirty="0">
            <a:solidFill>
              <a:srgbClr val="00B050"/>
            </a:solidFill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При изучении новых игр участвует в роли ведущего, если это необходимо.</a:t>
          </a:r>
          <a:endParaRPr lang="ru-RU" sz="1200" kern="1200" dirty="0">
            <a:solidFill>
              <a:srgbClr val="00B050"/>
            </a:solidFill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Воспитатель</a:t>
          </a:r>
          <a:r>
            <a:rPr lang="ru-RU" sz="1200" kern="1200" baseline="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 помогает построить детей для проведения подвижной игры. </a:t>
          </a:r>
          <a:endParaRPr lang="ru-RU" sz="1200" kern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baseline="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ходе игры следит за дисциплиной, безопасностью детей, выполнением правил игры детьми. </a:t>
          </a:r>
          <a:endParaRPr lang="ru-RU" sz="1200" kern="1200" dirty="0">
            <a:solidFill>
              <a:srgbClr val="00B050"/>
            </a:solidFill>
            <a:latin typeface="Batang" pitchFamily="18" charset="-127"/>
            <a:ea typeface="Batang" pitchFamily="18" charset="-127"/>
          </a:endParaRPr>
        </a:p>
      </dsp:txBody>
      <dsp:txXfrm>
        <a:off x="0" y="3796402"/>
        <a:ext cx="8784976" cy="1306926"/>
      </dsp:txXfrm>
    </dsp:sp>
    <dsp:sp modelId="{B2D8C868-125B-4760-B0EB-668785828854}">
      <dsp:nvSpPr>
        <dsp:cNvPr id="0" name=""/>
        <dsp:cNvSpPr/>
      </dsp:nvSpPr>
      <dsp:spPr>
        <a:xfrm>
          <a:off x="439248" y="3725194"/>
          <a:ext cx="6149483" cy="142415"/>
        </a:xfrm>
        <a:prstGeom prst="round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B050"/>
              </a:solidFill>
              <a:latin typeface="Batang" pitchFamily="18" charset="-127"/>
              <a:ea typeface="Batang" pitchFamily="18" charset="-127"/>
            </a:rPr>
            <a:t>В ходе подвижных игр</a:t>
          </a:r>
          <a:endParaRPr lang="ru-RU" sz="1800" kern="1200" dirty="0">
            <a:solidFill>
              <a:srgbClr val="00B050"/>
            </a:solidFill>
          </a:endParaRPr>
        </a:p>
      </dsp:txBody>
      <dsp:txXfrm>
        <a:off x="439248" y="3725194"/>
        <a:ext cx="6149483" cy="142415"/>
      </dsp:txXfrm>
    </dsp:sp>
    <dsp:sp modelId="{3A856274-01D7-41C5-9C9B-2B16AC130F90}">
      <dsp:nvSpPr>
        <dsp:cNvPr id="0" name=""/>
        <dsp:cNvSpPr/>
      </dsp:nvSpPr>
      <dsp:spPr>
        <a:xfrm>
          <a:off x="0" y="5200588"/>
          <a:ext cx="8784976" cy="69905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1812" tIns="164791" rIns="681812" bIns="85344" numCol="1" spcCol="1270" anchor="t" anchorCtr="0">
          <a:noAutofit/>
        </a:bodyPr>
        <a:lstStyle/>
        <a:p>
          <a:pPr marL="114300" lvl="1" indent="-114300" algn="l" defTabSz="533400">
            <a:lnSpc>
              <a:spcPts val="144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>
              <a:solidFill>
                <a:schemeClr val="accent6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При подведении итогов воспитатель также может выразить своё мнение о том , как прошло мероприятие, кто из детей справился с заданием, что им не удалось. По хвалить их за достижения, или высказать свои замечания в тактичной форме.</a:t>
          </a:r>
          <a:endParaRPr lang="ru-RU" sz="1200" kern="1200" dirty="0">
            <a:solidFill>
              <a:schemeClr val="accent6">
                <a:lumMod val="50000"/>
              </a:schemeClr>
            </a:solidFill>
            <a:latin typeface="Batang" pitchFamily="18" charset="-127"/>
            <a:ea typeface="Batang" pitchFamily="18" charset="-127"/>
          </a:endParaRPr>
        </a:p>
      </dsp:txBody>
      <dsp:txXfrm>
        <a:off x="0" y="5200588"/>
        <a:ext cx="8784976" cy="699053"/>
      </dsp:txXfrm>
    </dsp:sp>
    <dsp:sp modelId="{F2979700-EE47-4BEE-818F-F26B04B7DF8F}">
      <dsp:nvSpPr>
        <dsp:cNvPr id="0" name=""/>
        <dsp:cNvSpPr/>
      </dsp:nvSpPr>
      <dsp:spPr>
        <a:xfrm>
          <a:off x="439248" y="5129380"/>
          <a:ext cx="6149483" cy="142415"/>
        </a:xfrm>
        <a:prstGeom prst="round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2436" tIns="0" rIns="232436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В ходе заключительной части занятия</a:t>
          </a:r>
          <a:endParaRPr lang="ru-RU" sz="1800" kern="1200" dirty="0">
            <a:solidFill>
              <a:schemeClr val="accent6">
                <a:lumMod val="50000"/>
              </a:schemeClr>
            </a:solidFill>
          </a:endParaRPr>
        </a:p>
      </dsp:txBody>
      <dsp:txXfrm>
        <a:off x="439248" y="5129380"/>
        <a:ext cx="6149483" cy="14241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509815-FB2B-475F-8C0C-345445480FAE}">
      <dsp:nvSpPr>
        <dsp:cNvPr id="0" name=""/>
        <dsp:cNvSpPr/>
      </dsp:nvSpPr>
      <dsp:spPr>
        <a:xfrm rot="16200000">
          <a:off x="-1948099" y="2622556"/>
          <a:ext cx="4324800" cy="299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4144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</a:rPr>
            <a:t>При фронтальном способе </a:t>
          </a:r>
          <a:endParaRPr lang="ru-RU" sz="2000" i="0" kern="1200" dirty="0">
            <a:latin typeface="Batang" pitchFamily="18" charset="-127"/>
            <a:ea typeface="Batang" pitchFamily="18" charset="-127"/>
          </a:endParaRPr>
        </a:p>
      </dsp:txBody>
      <dsp:txXfrm rot="16200000">
        <a:off x="-1948099" y="2622556"/>
        <a:ext cx="4324800" cy="299502"/>
      </dsp:txXfrm>
    </dsp:sp>
    <dsp:sp modelId="{A3361F75-4FE0-436B-9FE7-D029B1C46860}">
      <dsp:nvSpPr>
        <dsp:cNvPr id="0" name=""/>
        <dsp:cNvSpPr/>
      </dsp:nvSpPr>
      <dsp:spPr>
        <a:xfrm>
          <a:off x="360411" y="0"/>
          <a:ext cx="1634547" cy="5544610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64144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 smtClean="0">
              <a:solidFill>
                <a:schemeClr val="accent5">
                  <a:lumMod val="50000"/>
                </a:schemeClr>
              </a:solidFill>
              <a:latin typeface="Batang" pitchFamily="18" charset="-127"/>
              <a:ea typeface="Batang" pitchFamily="18" charset="-127"/>
            </a:rPr>
            <a:t>одинаковые для всех упражнения выполняются сразу всеми детьми, а инструктор и воспитатель следят за качеством выполнения упражнений, осанкой. </a:t>
          </a:r>
          <a:endParaRPr lang="ru-RU" sz="1400" i="0" kern="1200" dirty="0">
            <a:latin typeface="Batang" pitchFamily="18" charset="-127"/>
            <a:ea typeface="Batang" pitchFamily="18" charset="-127"/>
          </a:endParaRPr>
        </a:p>
      </dsp:txBody>
      <dsp:txXfrm>
        <a:off x="360411" y="0"/>
        <a:ext cx="1634547" cy="5544610"/>
      </dsp:txXfrm>
    </dsp:sp>
    <dsp:sp modelId="{D6A32E96-5A91-4F6A-9B89-21D557F223B3}">
      <dsp:nvSpPr>
        <dsp:cNvPr id="0" name=""/>
        <dsp:cNvSpPr/>
      </dsp:nvSpPr>
      <dsp:spPr>
        <a:xfrm>
          <a:off x="3588" y="5452"/>
          <a:ext cx="599004" cy="599004"/>
        </a:xfrm>
        <a:prstGeom prst="rect">
          <a:avLst/>
        </a:prstGeom>
        <a:solidFill>
          <a:schemeClr val="accent5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9A34D5-EA34-41AE-8FC2-E039F081AFD2}">
      <dsp:nvSpPr>
        <dsp:cNvPr id="0" name=""/>
        <dsp:cNvSpPr/>
      </dsp:nvSpPr>
      <dsp:spPr>
        <a:xfrm rot="16200000">
          <a:off x="-35036" y="2459252"/>
          <a:ext cx="4324800" cy="299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4144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При групповом способе </a:t>
          </a:r>
          <a:endParaRPr lang="ru-RU" sz="2000" i="0" kern="1200" dirty="0">
            <a:latin typeface="Batang" pitchFamily="18" charset="-127"/>
            <a:ea typeface="Batang" pitchFamily="18" charset="-127"/>
          </a:endParaRPr>
        </a:p>
      </dsp:txBody>
      <dsp:txXfrm rot="16200000">
        <a:off x="-35036" y="2459252"/>
        <a:ext cx="4324800" cy="299502"/>
      </dsp:txXfrm>
    </dsp:sp>
    <dsp:sp modelId="{B537B730-4417-4138-A29C-17E4D42E7B14}">
      <dsp:nvSpPr>
        <dsp:cNvPr id="0" name=""/>
        <dsp:cNvSpPr/>
      </dsp:nvSpPr>
      <dsp:spPr>
        <a:xfrm>
          <a:off x="2358606" y="14577"/>
          <a:ext cx="1739170" cy="5285727"/>
        </a:xfrm>
        <a:prstGeom prst="rect">
          <a:avLst/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64144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дети распределяются на группы, каждая из которых выполняет свое задание. Инструктор по физической культуре занимается с одной группой, а воспитатель с другой. Этот способ требует от детей самостоятельности, сознательного и ответственного выполнения задания.</a:t>
          </a:r>
          <a:endParaRPr lang="ru-RU" sz="1400" i="0" kern="1200" dirty="0">
            <a:latin typeface="Batang" pitchFamily="18" charset="-127"/>
            <a:ea typeface="Batang" pitchFamily="18" charset="-127"/>
          </a:endParaRPr>
        </a:p>
      </dsp:txBody>
      <dsp:txXfrm>
        <a:off x="2358606" y="14577"/>
        <a:ext cx="1739170" cy="5285727"/>
      </dsp:txXfrm>
    </dsp:sp>
    <dsp:sp modelId="{51DE8CE4-6071-43AD-82BD-7269D6F75415}">
      <dsp:nvSpPr>
        <dsp:cNvPr id="0" name=""/>
        <dsp:cNvSpPr/>
      </dsp:nvSpPr>
      <dsp:spPr>
        <a:xfrm>
          <a:off x="1930414" y="4293"/>
          <a:ext cx="599004" cy="599004"/>
        </a:xfrm>
        <a:prstGeom prst="rect">
          <a:avLst/>
        </a:prstGeom>
        <a:solidFill>
          <a:schemeClr val="accent5">
            <a:tint val="50000"/>
            <a:hueOff val="-3560789"/>
            <a:satOff val="15872"/>
            <a:lumOff val="140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30A5F-1255-4C75-8E87-E1BB6B32C3B2}">
      <dsp:nvSpPr>
        <dsp:cNvPr id="0" name=""/>
        <dsp:cNvSpPr/>
      </dsp:nvSpPr>
      <dsp:spPr>
        <a:xfrm rot="16200000">
          <a:off x="2130061" y="2526243"/>
          <a:ext cx="4324800" cy="299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4144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0" u="sng" kern="1200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Индивидуальный способ </a:t>
          </a:r>
          <a:endParaRPr lang="ru-RU" sz="2000" i="0" kern="1200" dirty="0">
            <a:latin typeface="Batang" pitchFamily="18" charset="-127"/>
            <a:ea typeface="Batang" pitchFamily="18" charset="-127"/>
          </a:endParaRPr>
        </a:p>
      </dsp:txBody>
      <dsp:txXfrm rot="16200000">
        <a:off x="2130061" y="2526243"/>
        <a:ext cx="4324800" cy="299502"/>
      </dsp:txXfrm>
    </dsp:sp>
    <dsp:sp modelId="{1EB2E9D6-B8E0-493E-8430-1BEB2EB11787}">
      <dsp:nvSpPr>
        <dsp:cNvPr id="0" name=""/>
        <dsp:cNvSpPr/>
      </dsp:nvSpPr>
      <dsp:spPr>
        <a:xfrm>
          <a:off x="4570888" y="0"/>
          <a:ext cx="1799933" cy="5544610"/>
        </a:xfrm>
        <a:prstGeom prst="rect">
          <a:avLst/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264144" rIns="99568" bIns="99568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b="1" i="0" kern="120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заключается в выполнении отдельных упражнений каждым занимающимся самостоятельно. Это позволяет обратить внимание каждого ребенка на качество движения; значит, задача инструктора и воспитателя – помочь ему увидеть основные недостатки, а при необходимости – быть рядом с ребенком.</a:t>
          </a:r>
          <a:endParaRPr lang="ru-RU" sz="1400" i="0" kern="1200" dirty="0">
            <a:latin typeface="Batang" pitchFamily="18" charset="-127"/>
            <a:ea typeface="Batang" pitchFamily="18" charset="-127"/>
          </a:endParaRPr>
        </a:p>
      </dsp:txBody>
      <dsp:txXfrm>
        <a:off x="4570888" y="0"/>
        <a:ext cx="1799933" cy="5544610"/>
      </dsp:txXfrm>
    </dsp:sp>
    <dsp:sp modelId="{FF8E2584-ABD8-40C5-8D6C-D0859660E76F}">
      <dsp:nvSpPr>
        <dsp:cNvPr id="0" name=""/>
        <dsp:cNvSpPr/>
      </dsp:nvSpPr>
      <dsp:spPr>
        <a:xfrm>
          <a:off x="4142707" y="5452"/>
          <a:ext cx="599004" cy="599004"/>
        </a:xfrm>
        <a:prstGeom prst="rect">
          <a:avLst/>
        </a:prstGeom>
        <a:solidFill>
          <a:schemeClr val="accent5">
            <a:tint val="50000"/>
            <a:hueOff val="-7121577"/>
            <a:satOff val="31745"/>
            <a:lumOff val="28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5DC741-97F6-474E-9A80-B56BA7A3BBAC}">
      <dsp:nvSpPr>
        <dsp:cNvPr id="0" name=""/>
        <dsp:cNvSpPr/>
      </dsp:nvSpPr>
      <dsp:spPr>
        <a:xfrm rot="16200000">
          <a:off x="4556447" y="2526243"/>
          <a:ext cx="4324800" cy="2995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264144" bIns="0" numCol="1" spcCol="1270" anchor="t" anchorCtr="0">
          <a:noAutofit/>
        </a:bodyPr>
        <a:lstStyle/>
        <a:p>
          <a:pPr lvl="0" algn="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u="sng" kern="1200" dirty="0" smtClean="0">
              <a:solidFill>
                <a:srgbClr val="C00000"/>
              </a:solidFill>
              <a:effectLst/>
              <a:latin typeface="Batang" pitchFamily="18" charset="-127"/>
              <a:ea typeface="Batang" pitchFamily="18" charset="-127"/>
            </a:rPr>
            <a:t>Метод круговой тренировки </a:t>
          </a:r>
          <a:endParaRPr lang="ru-RU" sz="2000" kern="1200" dirty="0">
            <a:latin typeface="Batang" pitchFamily="18" charset="-127"/>
            <a:ea typeface="Batang" pitchFamily="18" charset="-127"/>
          </a:endParaRPr>
        </a:p>
      </dsp:txBody>
      <dsp:txXfrm rot="16200000">
        <a:off x="4556447" y="2526243"/>
        <a:ext cx="4324800" cy="299502"/>
      </dsp:txXfrm>
    </dsp:sp>
    <dsp:sp modelId="{1EF3E350-B910-4B39-949D-89E0B77ED143}">
      <dsp:nvSpPr>
        <dsp:cNvPr id="0" name=""/>
        <dsp:cNvSpPr/>
      </dsp:nvSpPr>
      <dsp:spPr>
        <a:xfrm>
          <a:off x="6925923" y="0"/>
          <a:ext cx="1491838" cy="5544610"/>
        </a:xfrm>
        <a:prstGeom prst="rect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264144" rIns="78232" bIns="78232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i="0" kern="1200" dirty="0" smtClean="0">
              <a:solidFill>
                <a:schemeClr val="accent5">
                  <a:lumMod val="50000"/>
                </a:schemeClr>
              </a:solidFill>
              <a:effectLst/>
              <a:latin typeface="Batang" pitchFamily="18" charset="-127"/>
              <a:ea typeface="Batang" pitchFamily="18" charset="-127"/>
            </a:rPr>
            <a:t>дает возможность задать правильную физическую нагрузку на все группы мышц, позволяет обеспечить высокую моторную плотность, развивает общую и силовую выносливость, совершенствует дыхательную и сердечно - сосудистую системы. При организации данного метода, воспитатель и инструктор, делят «станции» между собой и следят за качеством выполнения упражнений.</a:t>
          </a:r>
          <a:r>
            <a:rPr lang="ru-RU" sz="900" b="1" i="1" kern="1200" dirty="0" smtClean="0">
              <a:solidFill>
                <a:schemeClr val="accent3">
                  <a:lumMod val="50000"/>
                </a:schemeClr>
              </a:solidFill>
              <a:effectLst/>
            </a:rPr>
            <a:t/>
          </a:r>
          <a:br>
            <a:rPr lang="ru-RU" sz="900" b="1" i="1" kern="1200" dirty="0" smtClean="0">
              <a:solidFill>
                <a:schemeClr val="accent3">
                  <a:lumMod val="50000"/>
                </a:schemeClr>
              </a:solidFill>
              <a:effectLst/>
            </a:rPr>
          </a:br>
          <a:endParaRPr lang="ru-RU" sz="900" kern="1200" dirty="0"/>
        </a:p>
      </dsp:txBody>
      <dsp:txXfrm>
        <a:off x="6925923" y="0"/>
        <a:ext cx="1491838" cy="5544610"/>
      </dsp:txXfrm>
    </dsp:sp>
    <dsp:sp modelId="{168E8947-65BC-4A53-918B-A76DBE4C3CDB}">
      <dsp:nvSpPr>
        <dsp:cNvPr id="0" name=""/>
        <dsp:cNvSpPr/>
      </dsp:nvSpPr>
      <dsp:spPr>
        <a:xfrm>
          <a:off x="6426365" y="5452"/>
          <a:ext cx="599004" cy="599004"/>
        </a:xfrm>
        <a:prstGeom prst="rect">
          <a:avLst/>
        </a:prstGeom>
        <a:solidFill>
          <a:schemeClr val="accent5">
            <a:tint val="50000"/>
            <a:hueOff val="-10682366"/>
            <a:satOff val="47617"/>
            <a:lumOff val="42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B6E0A2-048E-43B9-9360-B02DC4F61082}">
      <dsp:nvSpPr>
        <dsp:cNvPr id="0" name=""/>
        <dsp:cNvSpPr/>
      </dsp:nvSpPr>
      <dsp:spPr>
        <a:xfrm rot="5400000">
          <a:off x="4455014" y="777686"/>
          <a:ext cx="5030719" cy="3485187"/>
        </a:xfrm>
        <a:prstGeom prst="chevron">
          <a:avLst/>
        </a:prstGeom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5400000">
        <a:off x="4455014" y="777686"/>
        <a:ext cx="5030719" cy="3485187"/>
      </dsp:txXfrm>
    </dsp:sp>
    <dsp:sp modelId="{914C006F-229F-4039-910F-67987F5D90A0}">
      <dsp:nvSpPr>
        <dsp:cNvPr id="0" name=""/>
        <dsp:cNvSpPr/>
      </dsp:nvSpPr>
      <dsp:spPr>
        <a:xfrm rot="16200000">
          <a:off x="969827" y="-923213"/>
          <a:ext cx="3288126" cy="522778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Воспитатели всех возрастных групп следят за безопасностью выполнения упражнений, страхуют детей. Ответственность за жизнь и здоровье детей на занятиях  по физической культуре несут оба педагога.</a:t>
          </a:r>
          <a:endParaRPr lang="ru-RU" sz="2400" kern="1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969827" y="-923213"/>
        <a:ext cx="3288126" cy="522778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B6E0A2-048E-43B9-9360-B02DC4F61082}">
      <dsp:nvSpPr>
        <dsp:cNvPr id="0" name=""/>
        <dsp:cNvSpPr/>
      </dsp:nvSpPr>
      <dsp:spPr>
        <a:xfrm rot="5400000">
          <a:off x="4489698" y="745282"/>
          <a:ext cx="4968552" cy="3477986"/>
        </a:xfrm>
        <a:prstGeom prst="chevron">
          <a:avLst/>
        </a:prstGeom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5400000">
        <a:off x="4489698" y="745282"/>
        <a:ext cx="4968552" cy="3477986"/>
      </dsp:txXfrm>
    </dsp:sp>
    <dsp:sp modelId="{914C006F-229F-4039-910F-67987F5D90A0}">
      <dsp:nvSpPr>
        <dsp:cNvPr id="0" name=""/>
        <dsp:cNvSpPr/>
      </dsp:nvSpPr>
      <dsp:spPr>
        <a:xfrm rot="16200000">
          <a:off x="1002711" y="-961760"/>
          <a:ext cx="3229558" cy="5234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Воспитатели </a:t>
          </a:r>
          <a:r>
            <a:rPr lang="ru-RU" sz="24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следят </a:t>
          </a:r>
          <a:r>
            <a:rPr lang="ru-RU" sz="24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за </a:t>
          </a:r>
          <a:r>
            <a:rPr lang="ru-RU" sz="24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медицинскими отводами от ФК у детей, вышедших в ДОУ после длительного отсутствия, и сообщают инструктору. </a:t>
          </a:r>
          <a:endParaRPr lang="ru-RU" sz="2400" kern="1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1002711" y="-961760"/>
        <a:ext cx="3229558" cy="5234981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B6E0A2-048E-43B9-9360-B02DC4F61082}">
      <dsp:nvSpPr>
        <dsp:cNvPr id="0" name=""/>
        <dsp:cNvSpPr/>
      </dsp:nvSpPr>
      <dsp:spPr>
        <a:xfrm rot="5400000">
          <a:off x="4506465" y="734373"/>
          <a:ext cx="4864110" cy="3404877"/>
        </a:xfrm>
        <a:prstGeom prst="chevron">
          <a:avLst/>
        </a:prstGeom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5400000">
        <a:off x="4506465" y="734373"/>
        <a:ext cx="4864110" cy="3404877"/>
      </dsp:txXfrm>
    </dsp:sp>
    <dsp:sp modelId="{914C006F-229F-4039-910F-67987F5D90A0}">
      <dsp:nvSpPr>
        <dsp:cNvPr id="0" name=""/>
        <dsp:cNvSpPr/>
      </dsp:nvSpPr>
      <dsp:spPr>
        <a:xfrm rot="16200000">
          <a:off x="1037205" y="-992358"/>
          <a:ext cx="3161672" cy="523608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Младшим воспитателям необходимо делать влажную уборку в спортивном зале, непосредственно перед физкультурным занятием. </a:t>
          </a:r>
          <a:endParaRPr lang="ru-RU" sz="2200" kern="1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200" b="1" kern="1200" dirty="0" smtClean="0">
              <a:solidFill>
                <a:srgbClr val="FF0000"/>
              </a:solidFill>
              <a:latin typeface="Batang" pitchFamily="18" charset="-127"/>
              <a:ea typeface="Batang" pitchFamily="18" charset="-127"/>
            </a:rPr>
            <a:t>Также сопровождать детей младших групп в спортивный зал и обратно.</a:t>
          </a:r>
          <a:endParaRPr lang="ru-RU" sz="2200" kern="1200" dirty="0">
            <a:solidFill>
              <a:srgbClr val="FF0000"/>
            </a:solidFill>
            <a:latin typeface="Batang" pitchFamily="18" charset="-127"/>
            <a:ea typeface="Batang" pitchFamily="18" charset="-127"/>
          </a:endParaRPr>
        </a:p>
      </dsp:txBody>
      <dsp:txXfrm rot="16200000">
        <a:off x="1037205" y="-992358"/>
        <a:ext cx="3161672" cy="5236082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B6E0A2-048E-43B9-9360-B02DC4F61082}">
      <dsp:nvSpPr>
        <dsp:cNvPr id="0" name=""/>
        <dsp:cNvSpPr/>
      </dsp:nvSpPr>
      <dsp:spPr>
        <a:xfrm rot="5400000">
          <a:off x="4498378" y="731043"/>
          <a:ext cx="4873625" cy="3411537"/>
        </a:xfrm>
        <a:prstGeom prst="chevron">
          <a:avLst/>
        </a:prstGeom>
        <a:gradFill rotWithShape="0">
          <a:gsLst>
            <a:gs pos="0">
              <a:srgbClr val="FF0000"/>
            </a:gs>
            <a:gs pos="80000">
              <a:schemeClr val="accent2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 rot="5400000">
        <a:off x="4498378" y="731043"/>
        <a:ext cx="4873625" cy="3411537"/>
      </dsp:txXfrm>
    </dsp:sp>
    <dsp:sp modelId="{914C006F-229F-4039-910F-67987F5D90A0}">
      <dsp:nvSpPr>
        <dsp:cNvPr id="0" name=""/>
        <dsp:cNvSpPr/>
      </dsp:nvSpPr>
      <dsp:spPr>
        <a:xfrm rot="16200000">
          <a:off x="1030783" y="-990614"/>
          <a:ext cx="3167856" cy="5229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700" tIns="12700" rIns="142240" bIns="12700" numCol="1" spcCol="1270" anchor="ctr" anchorCtr="0">
          <a:noAutofit/>
        </a:bodyPr>
        <a:lstStyle/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0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rPr>
            <a:t>После  НОД:    воспитатель помогает детям переодеться, организует уборку физкультурной формы в матерчатые мешки. И организует спокойную деятельность с детьми.</a:t>
          </a:r>
          <a:endParaRPr lang="ru-RU" sz="24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Batang" pitchFamily="18" charset="-127"/>
            <a:ea typeface="Batang" pitchFamily="18" charset="-127"/>
          </a:endParaRPr>
        </a:p>
      </dsp:txBody>
      <dsp:txXfrm rot="16200000">
        <a:off x="1030783" y="-990614"/>
        <a:ext cx="3167856" cy="52294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0b985b27db53b3c6a4af0d9559d4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9921"/>
            <a:ext cx="9144000" cy="69779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8062664" cy="3960439"/>
          </a:xfrm>
        </p:spPr>
        <p:txBody>
          <a:bodyPr>
            <a:norm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ndalus" pitchFamily="18" charset="-78"/>
              </a:rPr>
              <a:t>Роль воспитателя на непосредственной образовательной деятельности по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atang" pitchFamily="18" charset="-127"/>
                <a:ea typeface="Batang" pitchFamily="18" charset="-127"/>
                <a:cs typeface="Andalus" pitchFamily="18" charset="-78"/>
              </a:rPr>
              <a:t>физическому воспитанию</a:t>
            </a:r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0b985b27db53b3c6a4af0d9559d4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605" y="0"/>
            <a:ext cx="91586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11560" y="1988840"/>
            <a:ext cx="79208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СПАСИБО ЗА ВНИМАНИЕ!</a:t>
            </a:r>
            <a:endParaRPr lang="ru-RU" sz="4400" b="1" u="sng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0b985b27db53b3c6a4af0d9559d4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9921"/>
            <a:ext cx="9144000" cy="69779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3650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Непосредственно образовательная деятельность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 физической культуре -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это основная форма организации физического воспитания в ДОУ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Для того, чтобы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НОД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прошла эффективно необходимы слаженные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де</a:t>
            </a:r>
            <a:r>
              <a:rPr lang="ru-RU" sz="2800" b="1" spc="-3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йс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твия </a:t>
            </a:r>
            <a:b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</a:b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инструктора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Ф.К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и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воспитателя.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0b985b27db53b3c6a4af0d9559d4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9921"/>
            <a:ext cx="9144000" cy="6977921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Этапы подготовки к </a:t>
            </a:r>
            <a:r>
              <a:rPr lang="ru-RU" sz="24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НОД </a:t>
            </a:r>
            <a:endParaRPr lang="ru-RU" sz="24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/>
        </p:nvGraphicFramePr>
        <p:xfrm>
          <a:off x="683568" y="1412776"/>
          <a:ext cx="8147248" cy="4873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B576301-93F0-42E1-A59B-ADCAD7030D6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>
                                            <p:graphicEl>
                                              <a:dgm id="{AB576301-93F0-42E1-A59B-ADCAD7030D6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AF9B2FFF-B72C-4EF8-BB2F-5D06A88769C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>
                                            <p:graphicEl>
                                              <a:dgm id="{AF9B2FFF-B72C-4EF8-BB2F-5D06A88769C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9FB0AD84-E919-4FDC-A8B9-C79F6020B8D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>
                                            <p:graphicEl>
                                              <a:dgm id="{9FB0AD84-E919-4FDC-A8B9-C79F6020B8D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2F53179A-7331-4C6B-B89F-5766143825A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>
                                            <p:graphicEl>
                                              <a:dgm id="{2F53179A-7331-4C6B-B89F-5766143825A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4569FE44-81C0-4ECB-B545-370E363A451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>
                                            <p:graphicEl>
                                              <a:dgm id="{4569FE44-81C0-4ECB-B545-370E363A451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graphicEl>
                                              <a:dgm id="{C3CACFD1-FF5C-44EF-AF8D-1720D800A77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10">
                                            <p:graphicEl>
                                              <a:dgm id="{C3CACFD1-FF5C-44EF-AF8D-1720D800A777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 uiExpand="1">
        <p:bldSub>
          <a:bldDgm bld="lvlAtOnce"/>
        </p:bldSub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0b985b27db53b3c6a4af0d9559d4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9921"/>
            <a:ext cx="9144000" cy="697792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1"/>
            <a:ext cx="8496944" cy="620687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Помощь воспитателя в организации и проведении физкультурно-оздоровительной работы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 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 НОД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9" name="Схема 8"/>
          <p:cNvGraphicFramePr/>
          <p:nvPr/>
        </p:nvGraphicFramePr>
        <p:xfrm>
          <a:off x="107504" y="764704"/>
          <a:ext cx="8784976" cy="59046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0b985b27db53b3c6a4af0d9559d4f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19921"/>
            <a:ext cx="9144000" cy="6977921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1"/>
            <a:ext cx="8496944" cy="980727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Взаимодействие педагогов в различных способах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организации детей во время проведения </a:t>
            </a:r>
            <a:r>
              <a:rPr lang="ru-RU" sz="1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  <a:ea typeface="Batang" pitchFamily="18" charset="-127"/>
              </a:rPr>
              <a:t>НОД</a:t>
            </a:r>
            <a: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4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79512" y="764704"/>
          <a:ext cx="878497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0b985b27db53b3c6a4af0d9559d4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586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920880" cy="72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ВАЖНО ЗНАТЬ!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6" name="Содержимое 5"/>
          <p:cNvGraphicFramePr>
            <a:graphicFrameLocks/>
          </p:cNvGraphicFramePr>
          <p:nvPr/>
        </p:nvGraphicFramePr>
        <p:xfrm>
          <a:off x="251520" y="1196752"/>
          <a:ext cx="8712968" cy="50405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0b985b27db53b3c6a4af0d9559d4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605" y="0"/>
            <a:ext cx="91586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920880" cy="72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ВАЖНО ЗНАТЬ!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6" name="Содержимое 5"/>
          <p:cNvGraphicFramePr>
            <a:graphicFrameLocks/>
          </p:cNvGraphicFramePr>
          <p:nvPr/>
        </p:nvGraphicFramePr>
        <p:xfrm>
          <a:off x="251520" y="1196752"/>
          <a:ext cx="8712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0b985b27db53b3c6a4af0d9559d4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605" y="0"/>
            <a:ext cx="91586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920880" cy="72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ВАЖНО ЗНАТЬ!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6" name="Содержимое 5"/>
          <p:cNvGraphicFramePr>
            <a:graphicFrameLocks/>
          </p:cNvGraphicFramePr>
          <p:nvPr/>
        </p:nvGraphicFramePr>
        <p:xfrm>
          <a:off x="323528" y="1196752"/>
          <a:ext cx="864096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60b985b27db53b3c6a4af0d9559d4f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4605" y="0"/>
            <a:ext cx="9158605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3568" y="332656"/>
            <a:ext cx="7920880" cy="720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Batang" pitchFamily="18" charset="-127"/>
                <a:ea typeface="Batang" pitchFamily="18" charset="-127"/>
              </a:rPr>
              <a:t>ВАЖНО ЗНАТЬ!</a:t>
            </a:r>
            <a:endParaRPr lang="ru-RU" sz="4000" b="1" dirty="0">
              <a:solidFill>
                <a:srgbClr val="FF0000"/>
              </a:solidFill>
              <a:latin typeface="Batang" pitchFamily="18" charset="-127"/>
              <a:ea typeface="Batang" pitchFamily="18" charset="-127"/>
            </a:endParaRPr>
          </a:p>
        </p:txBody>
      </p:sp>
      <p:graphicFrame>
        <p:nvGraphicFramePr>
          <p:cNvPr id="6" name="Содержимое 5"/>
          <p:cNvGraphicFramePr>
            <a:graphicFrameLocks/>
          </p:cNvGraphicFramePr>
          <p:nvPr/>
        </p:nvGraphicFramePr>
        <p:xfrm>
          <a:off x="323528" y="1196752"/>
          <a:ext cx="864096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707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Роль воспитателя на непосредственной образовательной деятельности по физическому воспитанию</vt:lpstr>
      <vt:lpstr>Непосредственно образовательная деятельность  по физической культуре -  это основная форма организации физического воспитания в ДОУ Для того, чтобы НОД прошла эффективно необходимы слаженные действия  инструктора по Ф.К и воспитателя.</vt:lpstr>
      <vt:lpstr>Этапы подготовки к НОД </vt:lpstr>
      <vt:lpstr>Помощь воспитателя в организации и проведении физкультурно-оздоровительной работы в НОД</vt:lpstr>
      <vt:lpstr> Взаимодействие педагогов в различных способах организации детей во время проведения НОД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МБДОУ дс 9</dc:creator>
  <cp:lastModifiedBy>МБДОУ дс 9</cp:lastModifiedBy>
  <cp:revision>29</cp:revision>
  <dcterms:created xsi:type="dcterms:W3CDTF">2019-10-29T03:13:46Z</dcterms:created>
  <dcterms:modified xsi:type="dcterms:W3CDTF">2019-10-29T06:38:04Z</dcterms:modified>
</cp:coreProperties>
</file>