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0"/>
  </p:notesMasterIdLst>
  <p:sldIdLst>
    <p:sldId id="257" r:id="rId2"/>
    <p:sldId id="325" r:id="rId3"/>
    <p:sldId id="310" r:id="rId4"/>
    <p:sldId id="331" r:id="rId5"/>
    <p:sldId id="288" r:id="rId6"/>
    <p:sldId id="290" r:id="rId7"/>
    <p:sldId id="313" r:id="rId8"/>
    <p:sldId id="316" r:id="rId9"/>
    <p:sldId id="279" r:id="rId10"/>
    <p:sldId id="300" r:id="rId11"/>
    <p:sldId id="324" r:id="rId12"/>
    <p:sldId id="280" r:id="rId13"/>
    <p:sldId id="291" r:id="rId14"/>
    <p:sldId id="321" r:id="rId15"/>
    <p:sldId id="286" r:id="rId16"/>
    <p:sldId id="330" r:id="rId17"/>
    <p:sldId id="317" r:id="rId18"/>
    <p:sldId id="327" r:id="rId19"/>
    <p:sldId id="320" r:id="rId20"/>
    <p:sldId id="318" r:id="rId21"/>
    <p:sldId id="319" r:id="rId22"/>
    <p:sldId id="322" r:id="rId23"/>
    <p:sldId id="328" r:id="rId24"/>
    <p:sldId id="329" r:id="rId25"/>
    <p:sldId id="323" r:id="rId26"/>
    <p:sldId id="302" r:id="rId27"/>
    <p:sldId id="303" r:id="rId28"/>
    <p:sldId id="30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9645" autoAdjust="0"/>
  </p:normalViewPr>
  <p:slideViewPr>
    <p:cSldViewPr>
      <p:cViewPr>
        <p:scale>
          <a:sx n="75" d="100"/>
          <a:sy n="75" d="100"/>
        </p:scale>
        <p:origin x="-1008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E0F37-8083-4660-91AA-57AC39095F1C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65047-395E-4C44-B8D2-39E2BA8232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463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F65047-395E-4C44-B8D2-39E2BA8232C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0426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142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638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22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494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026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262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35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73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09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1531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5244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CF9AC-E784-45C3-A057-72044726B6D9}" type="datetimeFigureOut">
              <a:rPr lang="ru-RU" smtClean="0"/>
              <a:pPr/>
              <a:t>04.03.2020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9E11B-7226-4D4D-9AAB-28C28DA177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16123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ultiurok.ru/" TargetMode="External"/><Relationship Id="rId2" Type="http://schemas.openxmlformats.org/officeDocument/2006/relationships/hyperlink" Target="NUL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4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Атюрьевский</a:t>
            </a:r>
            <a:r>
              <a:rPr lang="ru-R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муниципальный </a:t>
            </a: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район</a:t>
            </a:r>
            <a:b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2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4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Республики Мордовия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137160" indent="0" algn="ctr">
              <a:buNone/>
              <a:defRPr/>
            </a:pPr>
            <a:r>
              <a:rPr lang="ru-RU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Портфолио</a:t>
            </a:r>
          </a:p>
          <a:p>
            <a:pPr marL="137160" indent="0" algn="ctr">
              <a:buNone/>
              <a:defRPr/>
            </a:pPr>
            <a:r>
              <a:rPr lang="ru-RU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Алёшкиной Марины Николаевны</a:t>
            </a:r>
            <a:endParaRPr lang="ru-RU" sz="26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137160" indent="0" algn="ctr">
              <a:buNone/>
              <a:defRPr/>
            </a:pPr>
            <a:r>
              <a:rPr lang="ru-RU" sz="2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учителя физики</a:t>
            </a:r>
            <a:endParaRPr lang="ru-RU" sz="2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137160" indent="0" algn="ctr">
              <a:buNone/>
              <a:defRPr/>
            </a:pPr>
            <a:r>
              <a:rPr lang="ru-RU" sz="2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МБОУ </a:t>
            </a:r>
            <a:r>
              <a:rPr lang="ru-RU" sz="2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«Курташкинская </a:t>
            </a:r>
            <a:r>
              <a:rPr lang="ru-RU" sz="2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средняя общеобразовательная школа </a:t>
            </a:r>
            <a:r>
              <a:rPr lang="ru-RU" sz="2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»</a:t>
            </a:r>
            <a:endParaRPr lang="ru-RU" sz="2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0" indent="0" algn="ctr">
              <a:buNone/>
              <a:defRPr/>
            </a:pPr>
            <a:r>
              <a:rPr lang="ru-RU" sz="2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Атюрьевского муниципального района Республики Мордовия</a:t>
            </a:r>
          </a:p>
        </p:txBody>
      </p:sp>
      <p:pic>
        <p:nvPicPr>
          <p:cNvPr id="1026" name="Picture 2" descr="C:\Users\Юля\Desktop\246fc213-6100-47e8-91fd-a4f700d999c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700808"/>
            <a:ext cx="295232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3194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  <a:hlinkClick r:id="rId2" invalidUrl="http:///"/>
              </a:rPr>
              <a:t>на сайте: 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  <a:hlinkClick r:id="rId2" invalidUrl="http:///"/>
              </a:rPr>
              <a:t>http://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www</a:t>
            </a:r>
            <a:r>
              <a:rPr lang="en-US" sz="1800" b="1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b="1" u="sng" dirty="0">
                <a:latin typeface="Times New Roman" pitchFamily="18" charset="0"/>
                <a:cs typeface="Times New Roman" pitchFamily="18" charset="0"/>
                <a:hlinkClick r:id="rId3"/>
              </a:rPr>
              <a:t>multiurok.ru</a:t>
            </a:r>
            <a:endParaRPr lang="ru-RU" sz="1800" dirty="0"/>
          </a:p>
        </p:txBody>
      </p:sp>
      <p:pic>
        <p:nvPicPr>
          <p:cNvPr id="4098" name="Picture 2" descr="C:\Users\Юля\Downloads\Свидетельство Исследовательская работа  «Вклад ученых физиков в Победу в Великой Отечественной войне»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71256"/>
            <a:ext cx="381642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570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/>
              <a:t>Муниципальный </a:t>
            </a:r>
            <a:r>
              <a:rPr lang="ru-RU" sz="1800" b="1" dirty="0"/>
              <a:t>уровень: газета «Сельские вести от 13 мая 2016г., от 22 марта 2019 г.</a:t>
            </a:r>
          </a:p>
          <a:p>
            <a:endParaRPr lang="ru-RU" sz="1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52839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410445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7887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147248" cy="7200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9.Выступления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научно-практических конференциях, педагогических чтениях, семинарах, секциях, методических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объединениях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24036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309634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9175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032448" cy="593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032447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819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91808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332656"/>
            <a:ext cx="8229600" cy="151216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10.Проведение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открытых уроков, мастер-классов, мероприятий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Уровень образовательной организации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56"/>
          <a:stretch/>
        </p:blipFill>
        <p:spPr bwMode="auto">
          <a:xfrm>
            <a:off x="827584" y="1916832"/>
            <a:ext cx="331236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45638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90203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11. Наставничество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9227" y="1556792"/>
            <a:ext cx="3441205" cy="456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8227" y="1556792"/>
            <a:ext cx="3599757" cy="4569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35984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13.Общественно-педагогическая активность педагога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Уровень образовательной организации: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Секретарь профсоюзного комитета 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Курташкинская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СОШ».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Секретарь Управляющего Совета МОУ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Курташкинская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СОШ».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 . Член комиссии для определения (выявления) детей из малоимущих семей, имеющих право на получение бесплатного питания.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Организатор проведения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Всероссийских  предметных олимпиад  (5-11кл)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в МБОУ 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Курташкинская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СОШ» в 2014г.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Заместитель председателя участковой избирательной комиссии № 54 на 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выборах Президента Российской Федерации в 2018 г.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 Эксперт по проверке ВПР по математике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Курташкинская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СОШ 2019 г.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Муниципальный уровень: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1.Участие в международной акции «Тест по истории победы над фашизмом»2018г.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Участие во Всероссийском  тестировании педагогов -2018 г.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3.Участие в мероприятиях Всероссийского дня ходьбы – 2019 г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Участие в Большом этнографическом диктанте – 2019 г.</a:t>
            </a:r>
          </a:p>
        </p:txBody>
      </p:sp>
    </p:spTree>
    <p:extLst>
      <p:ext uri="{BB962C8B-B14F-4D97-AF65-F5344CB8AC3E}">
        <p14:creationId xmlns:p14="http://schemas.microsoft.com/office/powerpoint/2010/main" xmlns="" val="994207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Общественно-педагогическая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активность педагога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Член жюри муниципального этапа  Всероссийской Олимпиады школьников 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 физике с 2019-2020 учебного года.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2132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38437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38437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295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32870358"/>
              </p:ext>
            </p:extLst>
          </p:nvPr>
        </p:nvGraphicFramePr>
        <p:xfrm>
          <a:off x="457200" y="1600200"/>
          <a:ext cx="8229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4720"/>
                <a:gridCol w="4834880"/>
              </a:tblGrid>
              <a:tr h="316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Фамилия, имя, отчество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Алёшкина Марина Николаевна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13.01.1970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образовательного учреждения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МБОУ «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Курташкинская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школа»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Сведения об образовании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Высшее, 1992 г., МГУ имени </a:t>
                      </a:r>
                      <a:r>
                        <a:rPr lang="ru-RU" sz="16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Н.П. Огарёва</a:t>
                      </a:r>
                      <a:r>
                        <a:rPr lang="ru-RU" sz="16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, по специальности «Биология».  Присвоена квалификация </a:t>
                      </a:r>
                      <a:r>
                        <a:rPr lang="ru-RU" sz="16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биолога, учителя биологии и химии</a:t>
                      </a:r>
                      <a:r>
                        <a:rPr lang="ru-RU" sz="16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Должность по штатному расписанию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физики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Преподаваемый предмет 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Times New Roman"/>
                          <a:ea typeface="Times New Roman"/>
                        </a:rPr>
                        <a:t>Физика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Квалификационная категория </a:t>
                      </a: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Соответствие занимаемой должности, 2016 г.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Общий педагогический стаж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Стаж 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педагогической работы по должности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27 лет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Адрес сайта</a:t>
                      </a: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http</a:t>
                      </a:r>
                      <a:r>
                        <a:rPr lang="ru-RU" sz="1600" b="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://</a:t>
                      </a:r>
                      <a:r>
                        <a:rPr lang="en-US" sz="1600" b="0" u="sng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nsportal</a:t>
                      </a:r>
                      <a:r>
                        <a:rPr lang="ru-RU" sz="1600" b="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.</a:t>
                      </a:r>
                      <a:r>
                        <a:rPr lang="en-US" sz="1600" b="0" u="sng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ru</a:t>
                      </a:r>
                      <a:r>
                        <a:rPr lang="ru-RU" sz="1600" b="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/</a:t>
                      </a:r>
                      <a:r>
                        <a:rPr lang="en-US" sz="1600" b="0" u="sng" kern="12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alyoshkina</a:t>
                      </a:r>
                      <a:r>
                        <a:rPr lang="en-US" sz="1600" b="0" u="sng" kern="1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-marina-</a:t>
                      </a:r>
                      <a:r>
                        <a:rPr lang="en-US" sz="1600" b="0" u="sng" kern="12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nikolaevna</a:t>
                      </a:r>
                      <a:endParaRPr lang="ru-RU" sz="1600" b="0" u="sng" kern="1200" dirty="0" smtClean="0">
                        <a:solidFill>
                          <a:schemeClr val="bg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21514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40"/>
          <a:stretch/>
        </p:blipFill>
        <p:spPr bwMode="auto">
          <a:xfrm>
            <a:off x="755576" y="1412776"/>
            <a:ext cx="345638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45638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0677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0728"/>
            <a:ext cx="374441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67240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68700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44218"/>
            <a:ext cx="4203841" cy="296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21610" y="2526477"/>
            <a:ext cx="3240357" cy="504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57382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мара\Desktop\приказ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91567"/>
            <a:ext cx="3127634" cy="4294821"/>
          </a:xfrm>
          <a:prstGeom prst="rect">
            <a:avLst/>
          </a:prstGeom>
          <a:noFill/>
        </p:spPr>
      </p:pic>
      <p:pic>
        <p:nvPicPr>
          <p:cNvPr id="3" name="Picture 3" descr="C:\Users\Тамара\Desktop\приказ1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9854" y="1000108"/>
            <a:ext cx="3069392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87269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мара\Desktop\приказ2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3208550" cy="4405934"/>
          </a:xfrm>
          <a:prstGeom prst="rect">
            <a:avLst/>
          </a:prstGeom>
          <a:noFill/>
        </p:spPr>
      </p:pic>
      <p:pic>
        <p:nvPicPr>
          <p:cNvPr id="3" name="Picture 3" descr="C:\Users\Тамара\Desktop\справка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142984"/>
            <a:ext cx="3173438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69770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54" t="19334" r="11954" b="12209"/>
          <a:stretch/>
        </p:blipFill>
        <p:spPr bwMode="auto">
          <a:xfrm>
            <a:off x="395537" y="404665"/>
            <a:ext cx="2232248" cy="2939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35" t="19240" r="12929" b="12760"/>
          <a:stretch/>
        </p:blipFill>
        <p:spPr bwMode="auto">
          <a:xfrm>
            <a:off x="3059832" y="2096588"/>
            <a:ext cx="2448271" cy="307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05" t="19574" r="13731" b="12773"/>
          <a:stretch/>
        </p:blipFill>
        <p:spPr bwMode="auto">
          <a:xfrm>
            <a:off x="6156176" y="3068960"/>
            <a:ext cx="2448272" cy="328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17052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14.Участие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профессиональных конкурсах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Победитель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Всероссийского конкурса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педагогов  в номинации «Педагогическая копилка» </a:t>
            </a:r>
            <a:r>
              <a:rPr lang="ru-RU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апрель 2019г.</a:t>
            </a:r>
            <a:endParaRPr lang="ru-RU" sz="1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6546" y="1600200"/>
            <a:ext cx="314190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98839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15.Награды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поощрения 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357298"/>
            <a:ext cx="3311525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Тамара\Desktop\001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428736"/>
            <a:ext cx="3430938" cy="4714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05787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232248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3372" y="1235542"/>
            <a:ext cx="2272724" cy="320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Тамара\Desktop\благодар.для порт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143116"/>
            <a:ext cx="2576520" cy="3652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1728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1.Стабильные положительные результаты обучающимися образовательных программ по итогам мониторингов, проводимых организацией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3744416" cy="445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19262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2.Положительные результаты освоения обучающимися образовательных программ по итогам внешнего мониторинга системы образования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38884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1437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6.Позитивные </a:t>
            </a:r>
            <a:r>
              <a:rPr lang="ru-RU" sz="2400" b="1" dirty="0">
                <a:latin typeface="Times New Roman" pitchFamily="18" charset="0"/>
              </a:rPr>
              <a:t>результаты внеурочной </a:t>
            </a:r>
            <a:r>
              <a:rPr lang="ru-RU" sz="2400" b="1" dirty="0" smtClean="0">
                <a:latin typeface="Times New Roman" pitchFamily="18" charset="0"/>
              </a:rPr>
              <a:t>деятельности обучающихся по учебным предметам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1.Всероссийские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предметные олимпиады (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5-11классы) – Липатова Настя (7кл)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 место в  по региону,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Гужанкова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Кристина (8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 19 место по региону 2014 г.</a:t>
            </a:r>
          </a:p>
          <a:p>
            <a:pPr marL="0" indent="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2.Республиканская научно-практическая конференция «Фундаментальные        законы и современные тенденции развития наук» в секции естественных наук  Липатова Анастасия в номинации «Физика» – призёр 2016 г.</a:t>
            </a:r>
          </a:p>
          <a:p>
            <a:pPr marL="0" indent="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3.Районная научно-практическая конференция учебно-исследовательских и практических работ учащихся школ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Атюрьевского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муниципального района «Шаг в будущее» в секции естественных наук – Алёшкин Никита, призёр 2019 г.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4. Открытая республиканская учебно-практическая конференция проектных   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работ учащихся  «Фундаментальные законы  и современные тенденции  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развития наук» в номинации «Удивительная физика 7-11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– Алёшкина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Алина, участник 2019 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644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Позитивные результаты внеурочной деятельности</a:t>
            </a:r>
            <a:endParaRPr lang="ru-RU" sz="24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 Всероссийская интернет –олимпиада «Солнечный свет» по физике  Алёшкина Алина – призёр, 2019г.  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479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/>
              <a:t>Центр поддержки талантливой молодежи</a:t>
            </a:r>
            <a:br>
              <a:rPr lang="ru-RU" sz="1400" dirty="0"/>
            </a:br>
            <a:r>
              <a:rPr lang="ru-RU" sz="1400" dirty="0"/>
              <a:t>Ведомость по итогам</a:t>
            </a:r>
            <a:br>
              <a:rPr lang="ru-RU" sz="1400" dirty="0"/>
            </a:br>
            <a:r>
              <a:rPr lang="ru-RU" sz="1400" dirty="0"/>
              <a:t>участия образовательного учреждения: МБОУ «Курташкинская СОШ» </a:t>
            </a:r>
            <a:br>
              <a:rPr lang="ru-RU" sz="1400" dirty="0"/>
            </a:br>
            <a:r>
              <a:rPr lang="ru-RU" sz="1400" dirty="0"/>
              <a:t>                                                               ИНН: 1302064394</a:t>
            </a:r>
            <a:br>
              <a:rPr lang="ru-RU" sz="1400" dirty="0"/>
            </a:br>
            <a:r>
              <a:rPr lang="ru-RU" sz="1400" dirty="0"/>
              <a:t>Адрес: 431054, Мордовия республика, Атюрьевский район, Курташки, ул. Центральная, д.60А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1348242"/>
              </p:ext>
            </p:extLst>
          </p:nvPr>
        </p:nvGraphicFramePr>
        <p:xfrm>
          <a:off x="827584" y="1549400"/>
          <a:ext cx="3439908" cy="4626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425"/>
                <a:gridCol w="946912"/>
                <a:gridCol w="545510"/>
                <a:gridCol w="187209"/>
                <a:gridCol w="187209"/>
                <a:gridCol w="187209"/>
                <a:gridCol w="133616"/>
                <a:gridCol w="495818"/>
              </a:tblGrid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Предмет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Класс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Имя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Фамилия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Набранный балл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Место по России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Место по Региону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физика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АНАСТАСИЯ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ЛИПАТОВА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КРИСТИНА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ГУЖАНКОВА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ВИКТОРИЯ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ЛЕВАНОВА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АРТЕМ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МУРЗАЙКИН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ЮЛИЯ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ЯШКИНА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география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АНАСТАСИЯ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ЛИПАТОВА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МАРИНА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КАБАНОВА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ОКСАНА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ПИКСАЕВА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ВАСИЛИЙ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ГУСАКОВ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ДЕНИС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ПОРВАТКИН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ЮЛИЯ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ЯШКИНА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ЕЛЕНА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СОРОКИНА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Математика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 кл.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ВИКТОРИЯ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ЧУМАРОВА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31" marR="5963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2738" y="1549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Список участников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625"/>
          <a:stretch/>
        </p:blipFill>
        <p:spPr bwMode="auto">
          <a:xfrm>
            <a:off x="4499993" y="1412776"/>
            <a:ext cx="4104455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1898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4219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ru-RU" sz="1400" b="1" dirty="0" smtClean="0"/>
              <a:t>       Российский </a:t>
            </a:r>
            <a:r>
              <a:rPr lang="ru-RU" sz="1400" b="1" dirty="0"/>
              <a:t>уровень                </a:t>
            </a:r>
            <a:r>
              <a:rPr lang="ru-RU" sz="1400" b="1" dirty="0" smtClean="0"/>
              <a:t>               </a:t>
            </a:r>
            <a:r>
              <a:rPr lang="ru-RU" sz="1400" b="1" dirty="0"/>
              <a:t>Республиканский  уровень        </a:t>
            </a:r>
            <a:r>
              <a:rPr lang="ru-RU" sz="1400" b="1" dirty="0" smtClean="0"/>
              <a:t>                        </a:t>
            </a:r>
            <a:r>
              <a:rPr lang="ru-RU" sz="1400" b="1" dirty="0"/>
              <a:t>Муниципальный уровень</a:t>
            </a:r>
            <a:endParaRPr lang="ru-RU" sz="1400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2520280" cy="403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44824"/>
            <a:ext cx="266429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836" y="1844824"/>
            <a:ext cx="2664296" cy="3888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3162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7.Наличие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публикаций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Российский уровень: методические разработки на 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айте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edu-time.ru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err="1">
                <a:latin typeface="Times New Roman" pitchFamily="18" charset="0"/>
                <a:cs typeface="Times New Roman" pitchFamily="18" charset="0"/>
              </a:rPr>
              <a:t>multiurok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/>
              <a:t>                                                                     </a:t>
            </a:r>
            <a:endParaRPr lang="ru-RU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2012" y="1714489"/>
            <a:ext cx="3321868" cy="442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628801"/>
            <a:ext cx="3243780" cy="4595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54031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1203</TotalTime>
  <Words>671</Words>
  <Application>Microsoft Office PowerPoint</Application>
  <PresentationFormat>Экран (4:3)</PresentationFormat>
  <Paragraphs>165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Атюрьевский муниципальный район  Республики Мордовия</vt:lpstr>
      <vt:lpstr>Общие сведения</vt:lpstr>
      <vt:lpstr>1.Стабильные положительные результаты обучающимися образовательных программ по итогам мониторингов, проводимых организацией</vt:lpstr>
      <vt:lpstr>2.Положительные результаты освоения обучающимися образовательных программ по итогам внешнего мониторинга системы образования</vt:lpstr>
      <vt:lpstr>6.Позитивные результаты внеурочной деятельности обучающихся по учебным предметам</vt:lpstr>
      <vt:lpstr>Позитивные результаты внеурочной деятельности</vt:lpstr>
      <vt:lpstr>Центр поддержки талантливой молодежи Ведомость по итогам участия образовательного учреждения: МБОУ «Курташкинская СОШ»                                                                 ИНН: 1302064394 Адрес: 431054, Мордовия республика, Атюрьевский район, Курташки, ул. Центральная, д.60А</vt:lpstr>
      <vt:lpstr>       Российский уровень                               Республиканский  уровень                                Муниципальный уровень</vt:lpstr>
      <vt:lpstr>7.Наличие публикаций</vt:lpstr>
      <vt:lpstr>на сайте:  http:// www.multiurok.ru</vt:lpstr>
      <vt:lpstr>Слайд 11</vt:lpstr>
      <vt:lpstr>9.Выступления на научно-практических конференциях, педагогических чтениях, семинарах, секциях, методических объединениях   Муниципальный уровень</vt:lpstr>
      <vt:lpstr>Слайд 13</vt:lpstr>
      <vt:lpstr>Слайд 14</vt:lpstr>
      <vt:lpstr>10.Проведение открытых уроков, мастер-классов, мероприятий   Уровень образовательной организации</vt:lpstr>
      <vt:lpstr>11. Наставничество</vt:lpstr>
      <vt:lpstr>13.Общественно-педагогическая активность педагога</vt:lpstr>
      <vt:lpstr>Общественно-педагогическая активность педагога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14.Участие  в профессиональных конкурсах </vt:lpstr>
      <vt:lpstr>15.Награды и поощрения 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Кафедра ИВС</dc:creator>
  <cp:lastModifiedBy>Тамара</cp:lastModifiedBy>
  <cp:revision>105</cp:revision>
  <dcterms:created xsi:type="dcterms:W3CDTF">2019-09-21T18:23:19Z</dcterms:created>
  <dcterms:modified xsi:type="dcterms:W3CDTF">2020-03-04T18:56:20Z</dcterms:modified>
</cp:coreProperties>
</file>