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1" r:id="rId2"/>
    <p:sldId id="256" r:id="rId3"/>
    <p:sldId id="257" r:id="rId4"/>
    <p:sldId id="258" r:id="rId5"/>
    <p:sldId id="260" r:id="rId6"/>
    <p:sldId id="259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E3347-5F71-42F1-A5EB-13A54C02E05B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4B922-60CB-4AEB-971D-41C4E75510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E4B922-60CB-4AEB-971D-41C4E7551061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BD8B-F850-4EB6-A776-49ECD61BE5C4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A832-CE0E-4CC8-8EAD-DFB752B726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BD8B-F850-4EB6-A776-49ECD61BE5C4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A832-CE0E-4CC8-8EAD-DFB752B726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BD8B-F850-4EB6-A776-49ECD61BE5C4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A832-CE0E-4CC8-8EAD-DFB752B726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BD8B-F850-4EB6-A776-49ECD61BE5C4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A832-CE0E-4CC8-8EAD-DFB752B726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BD8B-F850-4EB6-A776-49ECD61BE5C4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A832-CE0E-4CC8-8EAD-DFB752B726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BD8B-F850-4EB6-A776-49ECD61BE5C4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A832-CE0E-4CC8-8EAD-DFB752B726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BD8B-F850-4EB6-A776-49ECD61BE5C4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A832-CE0E-4CC8-8EAD-DFB752B726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BD8B-F850-4EB6-A776-49ECD61BE5C4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A832-CE0E-4CC8-8EAD-DFB752B726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BD8B-F850-4EB6-A776-49ECD61BE5C4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A832-CE0E-4CC8-8EAD-DFB752B726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BD8B-F850-4EB6-A776-49ECD61BE5C4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A832-CE0E-4CC8-8EAD-DFB752B726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BD8B-F850-4EB6-A776-49ECD61BE5C4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A832-CE0E-4CC8-8EAD-DFB752B726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4BD8B-F850-4EB6-A776-49ECD61BE5C4}" type="datetimeFigureOut">
              <a:rPr lang="ru-RU" smtClean="0"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1A832-CE0E-4CC8-8EAD-DFB752B726B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/>
            </a:prstTxWarp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Части тела человека: что  и чем?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100" name="Picture 4" descr="http://img1.liveinternet.ru/images/attach/c/11/128/519/128519591_88760805_4979214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520330"/>
            <a:ext cx="3500462" cy="470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2" name="AutoShape 6" descr="http://ru.stockfresh.com/thumbs/moleks/4863414_%D0%BD%D0%B0%D0%B1%D0%BE%D1%80-%D0%B2%D0%B5%D0%BA%D1%82%D0%BE%D1%80%D0%BD%D1%8B%D1%85-%D0%B8%D0%BA%D0%BE%D0%BD%D0%BE%D0%BA-%D1%87%D0%B5%D0%BB%D0%BE%D0%B2%D0%B5%D0%BA%D0%B0-%D0%B8%D0%BA%D0%BE%D0%BD%D0%BA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://ru.stockfresh.com/thumbs/moleks/4863414_%D0%BD%D0%B0%D0%B1%D0%BE%D1%80-%D0%B2%D0%B5%D0%BA%D1%82%D0%BE%D1%80%D0%BD%D1%8B%D1%85-%D0%B8%D0%BA%D0%BE%D0%BD%D0%BE%D0%BA-%D1%87%D0%B5%D0%BB%D0%BE%D0%B2%D0%B5%D0%BA%D0%B0-%D0%B8%D0%BA%D0%BE%D0%BD%D0%BA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http://ru.stockfresh.com/thumbs/moleks/4863414_%D0%BD%D0%B0%D0%B1%D0%BE%D1%80-%D0%B2%D0%B5%D0%BA%D1%82%D0%BE%D1%80%D0%BD%D1%8B%D1%85-%D0%B8%D0%BA%D0%BE%D0%BD%D0%BE%D0%BA-%D1%87%D0%B5%D0%BB%D0%BE%D0%B2%D0%B5%D0%BA%D0%B0-%D0%B8%D0%BA%D0%BE%D0%BD%D0%BA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8" name="AutoShape 12" descr="http://ru.stockfresh.com/thumbs/moleks/4863414_%D0%BD%D0%B0%D0%B1%D0%BE%D1%80-%D0%B2%D0%B5%D0%BA%D1%82%D0%BE%D1%80%D0%BD%D1%8B%D1%85-%D0%B8%D0%BA%D0%BE%D0%BD%D0%BE%D0%BA-%D1%87%D0%B5%D0%BB%D0%BE%D0%B2%D0%B5%D0%BA%D0%B0-%D0%B8%D0%BA%D0%BE%D0%BD%D0%BA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0" name="Picture 14" descr="http://www.syl.ru/misc/i/ai/197682/8649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500306"/>
            <a:ext cx="4953008" cy="24765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внимание!!!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2530" name="Picture 2" descr="https://cdn2.f-cdn.com/contestentries/271972/14228869/55ee7ca6e5019_thumb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71612"/>
            <a:ext cx="5857856" cy="474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tolowoe-serebro.ru/data/big/86_57be6e2d-e2ee-11df-a31f-001c232d80a2_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471490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https://lh3.googleusercontent.com/-uLQ8mBzbbwY/UWCq55UjI8I/AAAAAAAAAZA/EDnJY-xSUu4/w800-h800/0_91049_134a2e2f_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3214686"/>
            <a:ext cx="4762500" cy="31718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kgd.ru/images/stories/2013-06/hle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000372"/>
            <a:ext cx="421484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http://3.bp.blogspot.com/_-BWjZakEi1g/TJsjcukrEtI/AAAAAAAAAr8/DlRlh4iC1Uk/s1600/%C3%90%C2%A0%C3%90%C2%BE%C3%91%E2%80%9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642918"/>
            <a:ext cx="3496780" cy="3473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900igr.net/datas/chelovek/_CHasti-tela.files/0007-007-Ukh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14290"/>
            <a:ext cx="4000496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://ru2.anyfad.com/items/t1@238ed7cb-c0d3-44bf-9598-6e994857023a/Magnitofony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571744"/>
            <a:ext cx="6083301" cy="4020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4.bp.blogspot.com/-1lvJTU02txk/VheOibolN3I/AAAAAAAAQ8o/qAclqe4GLX8/s1600/min800_pro1_138429205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786058"/>
            <a:ext cx="5000660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http://ozrenie.ru/wp-content/uploads/2015/04/sklera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285728"/>
            <a:ext cx="3786214" cy="2865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ypresentation.ru/documents/e4688ee761af17d8159549cf277b55c5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-24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://www.zastavki.com/pictures/originals/2014/Nature___Flowers_Garden_flowers_zinnia_(Ciniya)_at_their_summer_cottage_067288_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571744"/>
            <a:ext cx="550072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age.freepik.com/free-photo/_2114550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643182"/>
            <a:ext cx="5940425" cy="3938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://izum.ua/Data/GeneralImg/Article/tooth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4452922" cy="2671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arket-fmcg.ru/media/a/originals/26895_960x54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286124"/>
            <a:ext cx="5940425" cy="3362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://www.clker.com/cliparts/b/f/f/f/1206562050946125710nicubunu_Mouth_with_tongue.svg.h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85728"/>
            <a:ext cx="5715000" cy="29622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zuzino.mos.ru/upload/medialibrary/475/myach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4049514" cy="3977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otvet.imgsmail.ru/download/205249649_9ebd5b183666b654dca168359d3a078e_8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000372"/>
            <a:ext cx="4629928" cy="3533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13</Words>
  <Application>Microsoft Office PowerPoint</Application>
  <PresentationFormat>Экран (4:3)</PresentationFormat>
  <Paragraphs>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Части тела человека: что  и чем?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внимание!!!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2016-09-11T18:38:41Z</dcterms:created>
  <dcterms:modified xsi:type="dcterms:W3CDTF">2016-09-11T19:14:11Z</dcterms:modified>
</cp:coreProperties>
</file>