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udio/unknown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sldIdLst>
    <p:sldId id="257" r:id="rId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0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AA2CA54-859D-42E1-8776-65ED51C9397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46E7B41-977F-40D3-9FEB-BA5F5841096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40AAB1E-4325-4A01-8D32-80E98302CC2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4A8BA90-70AC-463B-8AB8-C4677C7BDC9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61772FF-3514-4B5A-B6DB-0F72DC0E94B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3FA4A67-A40A-4BF8-83BF-A8F32DC8E0F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201AB03-44C6-4B37-8F7C-13F35702496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0C1243F-ADCD-4DFD-966D-465B0C610DF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1D8E504-47CA-472F-9E09-60A2EB58AD3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B5545CA-D5B1-4BE0-B891-6E28270EB23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6A106F6-E300-4B9B-8D5C-83EB011C19A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1598640B-71E4-490C-BF62-C86B224E76BD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gif"/><Relationship Id="rId3" Type="http://schemas.openxmlformats.org/officeDocument/2006/relationships/image" Target="../media/image1.jpeg"/><Relationship Id="rId7" Type="http://schemas.openxmlformats.org/officeDocument/2006/relationships/image" Target="../media/image5.gif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.bin"/><Relationship Id="rId6" Type="http://schemas.openxmlformats.org/officeDocument/2006/relationships/image" Target="../media/image4.gif"/><Relationship Id="rId11" Type="http://schemas.openxmlformats.org/officeDocument/2006/relationships/image" Target="../media/image9.png"/><Relationship Id="rId5" Type="http://schemas.openxmlformats.org/officeDocument/2006/relationships/image" Target="../media/image3.gif"/><Relationship Id="rId10" Type="http://schemas.openxmlformats.org/officeDocument/2006/relationships/image" Target="../media/image8.gif"/><Relationship Id="rId4" Type="http://schemas.openxmlformats.org/officeDocument/2006/relationships/image" Target="../media/image2.gif"/><Relationship Id="rId9" Type="http://schemas.openxmlformats.org/officeDocument/2006/relationships/image" Target="../media/image7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4EE8F8"/>
            </a:gs>
            <a:gs pos="50000">
              <a:schemeClr val="bg1"/>
            </a:gs>
            <a:gs pos="100000">
              <a:srgbClr val="4EE8F8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Freeform 2" descr="Уголки"/>
          <p:cNvSpPr>
            <a:spLocks/>
          </p:cNvSpPr>
          <p:nvPr/>
        </p:nvSpPr>
        <p:spPr bwMode="auto">
          <a:xfrm>
            <a:off x="-36513" y="4868863"/>
            <a:ext cx="9196388" cy="2287587"/>
          </a:xfrm>
          <a:custGeom>
            <a:avLst/>
            <a:gdLst/>
            <a:ahLst/>
            <a:cxnLst>
              <a:cxn ang="0">
                <a:pos x="0" y="1144"/>
              </a:cxn>
              <a:cxn ang="0">
                <a:pos x="16" y="1088"/>
              </a:cxn>
              <a:cxn ang="0">
                <a:pos x="64" y="936"/>
              </a:cxn>
              <a:cxn ang="0">
                <a:pos x="112" y="824"/>
              </a:cxn>
              <a:cxn ang="0">
                <a:pos x="208" y="712"/>
              </a:cxn>
              <a:cxn ang="0">
                <a:pos x="328" y="624"/>
              </a:cxn>
              <a:cxn ang="0">
                <a:pos x="376" y="576"/>
              </a:cxn>
              <a:cxn ang="0">
                <a:pos x="432" y="544"/>
              </a:cxn>
              <a:cxn ang="0">
                <a:pos x="560" y="464"/>
              </a:cxn>
              <a:cxn ang="0">
                <a:pos x="648" y="448"/>
              </a:cxn>
              <a:cxn ang="0">
                <a:pos x="720" y="384"/>
              </a:cxn>
              <a:cxn ang="0">
                <a:pos x="888" y="328"/>
              </a:cxn>
              <a:cxn ang="0">
                <a:pos x="1304" y="176"/>
              </a:cxn>
              <a:cxn ang="0">
                <a:pos x="1400" y="152"/>
              </a:cxn>
              <a:cxn ang="0">
                <a:pos x="1752" y="64"/>
              </a:cxn>
              <a:cxn ang="0">
                <a:pos x="1880" y="40"/>
              </a:cxn>
              <a:cxn ang="0">
                <a:pos x="2344" y="48"/>
              </a:cxn>
              <a:cxn ang="0">
                <a:pos x="2432" y="72"/>
              </a:cxn>
              <a:cxn ang="0">
                <a:pos x="3000" y="48"/>
              </a:cxn>
              <a:cxn ang="0">
                <a:pos x="3232" y="24"/>
              </a:cxn>
              <a:cxn ang="0">
                <a:pos x="3344" y="32"/>
              </a:cxn>
              <a:cxn ang="0">
                <a:pos x="3368" y="56"/>
              </a:cxn>
              <a:cxn ang="0">
                <a:pos x="3488" y="104"/>
              </a:cxn>
              <a:cxn ang="0">
                <a:pos x="3728" y="112"/>
              </a:cxn>
              <a:cxn ang="0">
                <a:pos x="4144" y="152"/>
              </a:cxn>
              <a:cxn ang="0">
                <a:pos x="4304" y="200"/>
              </a:cxn>
              <a:cxn ang="0">
                <a:pos x="4520" y="200"/>
              </a:cxn>
              <a:cxn ang="0">
                <a:pos x="4560" y="216"/>
              </a:cxn>
              <a:cxn ang="0">
                <a:pos x="4752" y="272"/>
              </a:cxn>
              <a:cxn ang="0">
                <a:pos x="4944" y="336"/>
              </a:cxn>
              <a:cxn ang="0">
                <a:pos x="4984" y="376"/>
              </a:cxn>
              <a:cxn ang="0">
                <a:pos x="5024" y="408"/>
              </a:cxn>
              <a:cxn ang="0">
                <a:pos x="5096" y="496"/>
              </a:cxn>
              <a:cxn ang="0">
                <a:pos x="5192" y="632"/>
              </a:cxn>
              <a:cxn ang="0">
                <a:pos x="5248" y="656"/>
              </a:cxn>
              <a:cxn ang="0">
                <a:pos x="5304" y="688"/>
              </a:cxn>
              <a:cxn ang="0">
                <a:pos x="5352" y="720"/>
              </a:cxn>
              <a:cxn ang="0">
                <a:pos x="5504" y="792"/>
              </a:cxn>
              <a:cxn ang="0">
                <a:pos x="5552" y="824"/>
              </a:cxn>
              <a:cxn ang="0">
                <a:pos x="5624" y="880"/>
              </a:cxn>
              <a:cxn ang="0">
                <a:pos x="5704" y="1016"/>
              </a:cxn>
              <a:cxn ang="0">
                <a:pos x="5784" y="1096"/>
              </a:cxn>
              <a:cxn ang="0">
                <a:pos x="5336" y="1168"/>
              </a:cxn>
              <a:cxn ang="0">
                <a:pos x="4088" y="1152"/>
              </a:cxn>
              <a:cxn ang="0">
                <a:pos x="2824" y="1144"/>
              </a:cxn>
              <a:cxn ang="0">
                <a:pos x="264" y="1136"/>
              </a:cxn>
              <a:cxn ang="0">
                <a:pos x="0" y="1096"/>
              </a:cxn>
            </a:cxnLst>
            <a:rect l="0" t="0" r="r" b="b"/>
            <a:pathLst>
              <a:path w="5793" h="1296">
                <a:moveTo>
                  <a:pt x="0" y="1144"/>
                </a:moveTo>
                <a:cubicBezTo>
                  <a:pt x="5" y="1125"/>
                  <a:pt x="14" y="1107"/>
                  <a:pt x="16" y="1088"/>
                </a:cubicBezTo>
                <a:cubicBezTo>
                  <a:pt x="28" y="991"/>
                  <a:pt x="9" y="991"/>
                  <a:pt x="64" y="936"/>
                </a:cubicBezTo>
                <a:cubicBezTo>
                  <a:pt x="79" y="891"/>
                  <a:pt x="72" y="851"/>
                  <a:pt x="112" y="824"/>
                </a:cubicBezTo>
                <a:cubicBezTo>
                  <a:pt x="129" y="774"/>
                  <a:pt x="165" y="740"/>
                  <a:pt x="208" y="712"/>
                </a:cubicBezTo>
                <a:cubicBezTo>
                  <a:pt x="247" y="654"/>
                  <a:pt x="275" y="657"/>
                  <a:pt x="328" y="624"/>
                </a:cubicBezTo>
                <a:cubicBezTo>
                  <a:pt x="398" y="580"/>
                  <a:pt x="331" y="621"/>
                  <a:pt x="376" y="576"/>
                </a:cubicBezTo>
                <a:cubicBezTo>
                  <a:pt x="390" y="562"/>
                  <a:pt x="416" y="553"/>
                  <a:pt x="432" y="544"/>
                </a:cubicBezTo>
                <a:cubicBezTo>
                  <a:pt x="475" y="518"/>
                  <a:pt x="519" y="492"/>
                  <a:pt x="560" y="464"/>
                </a:cubicBezTo>
                <a:cubicBezTo>
                  <a:pt x="585" y="447"/>
                  <a:pt x="619" y="454"/>
                  <a:pt x="648" y="448"/>
                </a:cubicBezTo>
                <a:cubicBezTo>
                  <a:pt x="675" y="430"/>
                  <a:pt x="691" y="398"/>
                  <a:pt x="720" y="384"/>
                </a:cubicBezTo>
                <a:cubicBezTo>
                  <a:pt x="774" y="357"/>
                  <a:pt x="832" y="350"/>
                  <a:pt x="888" y="328"/>
                </a:cubicBezTo>
                <a:cubicBezTo>
                  <a:pt x="978" y="194"/>
                  <a:pt x="1157" y="184"/>
                  <a:pt x="1304" y="176"/>
                </a:cubicBezTo>
                <a:cubicBezTo>
                  <a:pt x="1336" y="165"/>
                  <a:pt x="1367" y="159"/>
                  <a:pt x="1400" y="152"/>
                </a:cubicBezTo>
                <a:cubicBezTo>
                  <a:pt x="1525" y="89"/>
                  <a:pt x="1608" y="81"/>
                  <a:pt x="1752" y="64"/>
                </a:cubicBezTo>
                <a:cubicBezTo>
                  <a:pt x="1795" y="59"/>
                  <a:pt x="1837" y="46"/>
                  <a:pt x="1880" y="40"/>
                </a:cubicBezTo>
                <a:cubicBezTo>
                  <a:pt x="2001" y="0"/>
                  <a:pt x="2207" y="41"/>
                  <a:pt x="2344" y="48"/>
                </a:cubicBezTo>
                <a:cubicBezTo>
                  <a:pt x="2373" y="58"/>
                  <a:pt x="2432" y="72"/>
                  <a:pt x="2432" y="72"/>
                </a:cubicBezTo>
                <a:cubicBezTo>
                  <a:pt x="2632" y="68"/>
                  <a:pt x="2807" y="61"/>
                  <a:pt x="3000" y="48"/>
                </a:cubicBezTo>
                <a:cubicBezTo>
                  <a:pt x="3073" y="24"/>
                  <a:pt x="3158" y="28"/>
                  <a:pt x="3232" y="24"/>
                </a:cubicBezTo>
                <a:cubicBezTo>
                  <a:pt x="3269" y="27"/>
                  <a:pt x="3308" y="23"/>
                  <a:pt x="3344" y="32"/>
                </a:cubicBezTo>
                <a:cubicBezTo>
                  <a:pt x="3355" y="35"/>
                  <a:pt x="3359" y="50"/>
                  <a:pt x="3368" y="56"/>
                </a:cubicBezTo>
                <a:cubicBezTo>
                  <a:pt x="3395" y="74"/>
                  <a:pt x="3456" y="101"/>
                  <a:pt x="3488" y="104"/>
                </a:cubicBezTo>
                <a:cubicBezTo>
                  <a:pt x="3568" y="111"/>
                  <a:pt x="3648" y="109"/>
                  <a:pt x="3728" y="112"/>
                </a:cubicBezTo>
                <a:cubicBezTo>
                  <a:pt x="3894" y="153"/>
                  <a:pt x="3907" y="146"/>
                  <a:pt x="4144" y="152"/>
                </a:cubicBezTo>
                <a:cubicBezTo>
                  <a:pt x="4197" y="178"/>
                  <a:pt x="4246" y="190"/>
                  <a:pt x="4304" y="200"/>
                </a:cubicBezTo>
                <a:cubicBezTo>
                  <a:pt x="4394" y="185"/>
                  <a:pt x="4380" y="184"/>
                  <a:pt x="4520" y="200"/>
                </a:cubicBezTo>
                <a:cubicBezTo>
                  <a:pt x="4534" y="202"/>
                  <a:pt x="4547" y="211"/>
                  <a:pt x="4560" y="216"/>
                </a:cubicBezTo>
                <a:cubicBezTo>
                  <a:pt x="4623" y="239"/>
                  <a:pt x="4686" y="259"/>
                  <a:pt x="4752" y="272"/>
                </a:cubicBezTo>
                <a:cubicBezTo>
                  <a:pt x="4804" y="324"/>
                  <a:pt x="4873" y="329"/>
                  <a:pt x="4944" y="336"/>
                </a:cubicBezTo>
                <a:cubicBezTo>
                  <a:pt x="4994" y="353"/>
                  <a:pt x="4943" y="329"/>
                  <a:pt x="4984" y="376"/>
                </a:cubicBezTo>
                <a:cubicBezTo>
                  <a:pt x="4995" y="389"/>
                  <a:pt x="5012" y="396"/>
                  <a:pt x="5024" y="408"/>
                </a:cubicBezTo>
                <a:cubicBezTo>
                  <a:pt x="5050" y="434"/>
                  <a:pt x="5069" y="469"/>
                  <a:pt x="5096" y="496"/>
                </a:cubicBezTo>
                <a:cubicBezTo>
                  <a:pt x="5107" y="528"/>
                  <a:pt x="5161" y="611"/>
                  <a:pt x="5192" y="632"/>
                </a:cubicBezTo>
                <a:cubicBezTo>
                  <a:pt x="5209" y="643"/>
                  <a:pt x="5230" y="646"/>
                  <a:pt x="5248" y="656"/>
                </a:cubicBezTo>
                <a:cubicBezTo>
                  <a:pt x="5267" y="667"/>
                  <a:pt x="5286" y="677"/>
                  <a:pt x="5304" y="688"/>
                </a:cubicBezTo>
                <a:cubicBezTo>
                  <a:pt x="5320" y="698"/>
                  <a:pt x="5352" y="720"/>
                  <a:pt x="5352" y="720"/>
                </a:cubicBezTo>
                <a:cubicBezTo>
                  <a:pt x="5398" y="790"/>
                  <a:pt x="5431" y="774"/>
                  <a:pt x="5504" y="792"/>
                </a:cubicBezTo>
                <a:cubicBezTo>
                  <a:pt x="5520" y="803"/>
                  <a:pt x="5536" y="813"/>
                  <a:pt x="5552" y="824"/>
                </a:cubicBezTo>
                <a:cubicBezTo>
                  <a:pt x="5660" y="896"/>
                  <a:pt x="5558" y="858"/>
                  <a:pt x="5624" y="880"/>
                </a:cubicBezTo>
                <a:cubicBezTo>
                  <a:pt x="5641" y="930"/>
                  <a:pt x="5659" y="986"/>
                  <a:pt x="5704" y="1016"/>
                </a:cubicBezTo>
                <a:cubicBezTo>
                  <a:pt x="5731" y="1098"/>
                  <a:pt x="5684" y="1083"/>
                  <a:pt x="5784" y="1096"/>
                </a:cubicBezTo>
                <a:cubicBezTo>
                  <a:pt x="5755" y="1296"/>
                  <a:pt x="5793" y="1164"/>
                  <a:pt x="5336" y="1168"/>
                </a:cubicBezTo>
                <a:cubicBezTo>
                  <a:pt x="4920" y="1172"/>
                  <a:pt x="4504" y="1156"/>
                  <a:pt x="4088" y="1152"/>
                </a:cubicBezTo>
                <a:cubicBezTo>
                  <a:pt x="3663" y="1119"/>
                  <a:pt x="3265" y="1140"/>
                  <a:pt x="2824" y="1144"/>
                </a:cubicBezTo>
                <a:cubicBezTo>
                  <a:pt x="1971" y="1141"/>
                  <a:pt x="1117" y="1141"/>
                  <a:pt x="264" y="1136"/>
                </a:cubicBezTo>
                <a:cubicBezTo>
                  <a:pt x="201" y="1136"/>
                  <a:pt x="0" y="1109"/>
                  <a:pt x="0" y="1096"/>
                </a:cubicBezTo>
              </a:path>
            </a:pathLst>
          </a:custGeom>
          <a:pattFill prst="divot">
            <a:fgClr>
              <a:srgbClr val="00FF00"/>
            </a:fgClr>
            <a:bgClr>
              <a:srgbClr val="BFEFBF"/>
            </a:bgClr>
          </a:patt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pic>
        <p:nvPicPr>
          <p:cNvPr id="5123" name="Picture 3" descr="ddd0fc32575ct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794000" y="1916113"/>
            <a:ext cx="3217863" cy="4537075"/>
          </a:xfrm>
          <a:prstGeom prst="rect">
            <a:avLst/>
          </a:prstGeom>
          <a:noFill/>
        </p:spPr>
      </p:pic>
      <p:sp>
        <p:nvSpPr>
          <p:cNvPr id="5124" name="AutoShape 4"/>
          <p:cNvSpPr>
            <a:spLocks noChangeArrowheads="1"/>
          </p:cNvSpPr>
          <p:nvPr/>
        </p:nvSpPr>
        <p:spPr bwMode="auto">
          <a:xfrm rot="-4715050">
            <a:off x="172244" y="5091907"/>
            <a:ext cx="1347787" cy="901700"/>
          </a:xfrm>
          <a:prstGeom prst="cloudCallout">
            <a:avLst>
              <a:gd name="adj1" fmla="val -34227"/>
              <a:gd name="adj2" fmla="val 14093"/>
            </a:avLst>
          </a:prstGeom>
          <a:gradFill rotWithShape="1">
            <a:gsLst>
              <a:gs pos="0">
                <a:srgbClr val="000080">
                  <a:gamma/>
                  <a:shade val="46275"/>
                  <a:invGamma/>
                </a:srgbClr>
              </a:gs>
              <a:gs pos="100000">
                <a:srgbClr val="000080"/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vert="eaVert"/>
          <a:lstStyle/>
          <a:p>
            <a:pPr algn="ctr"/>
            <a:endParaRPr lang="ru-RU"/>
          </a:p>
        </p:txBody>
      </p:sp>
      <p:sp>
        <p:nvSpPr>
          <p:cNvPr id="5125" name="Oval 5"/>
          <p:cNvSpPr>
            <a:spLocks noChangeArrowheads="1"/>
          </p:cNvSpPr>
          <p:nvPr/>
        </p:nvSpPr>
        <p:spPr bwMode="auto">
          <a:xfrm>
            <a:off x="7235825" y="188913"/>
            <a:ext cx="1511300" cy="1511300"/>
          </a:xfrm>
          <a:prstGeom prst="ellipse">
            <a:avLst/>
          </a:prstGeom>
          <a:gradFill rotWithShape="1">
            <a:gsLst>
              <a:gs pos="0">
                <a:srgbClr val="FFFF00"/>
              </a:gs>
              <a:gs pos="100000">
                <a:srgbClr val="FF0000"/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5126" name="AutoShape 6"/>
          <p:cNvSpPr>
            <a:spLocks noChangeArrowheads="1"/>
          </p:cNvSpPr>
          <p:nvPr/>
        </p:nvSpPr>
        <p:spPr bwMode="auto">
          <a:xfrm rot="-4715050">
            <a:off x="172244" y="3004344"/>
            <a:ext cx="1347788" cy="901700"/>
          </a:xfrm>
          <a:prstGeom prst="cloudCallout">
            <a:avLst>
              <a:gd name="adj1" fmla="val -34227"/>
              <a:gd name="adj2" fmla="val 14093"/>
            </a:avLst>
          </a:prstGeom>
          <a:gradFill rotWithShape="1">
            <a:gsLst>
              <a:gs pos="0">
                <a:srgbClr val="333399">
                  <a:gamma/>
                  <a:shade val="46275"/>
                  <a:invGamma/>
                </a:srgbClr>
              </a:gs>
              <a:gs pos="100000">
                <a:srgbClr val="333399"/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vert="eaVert"/>
          <a:lstStyle/>
          <a:p>
            <a:pPr algn="ctr"/>
            <a:endParaRPr lang="ru-RU"/>
          </a:p>
        </p:txBody>
      </p:sp>
      <p:sp>
        <p:nvSpPr>
          <p:cNvPr id="5127" name="AutoShape 7"/>
          <p:cNvSpPr>
            <a:spLocks noChangeArrowheads="1"/>
          </p:cNvSpPr>
          <p:nvPr/>
        </p:nvSpPr>
        <p:spPr bwMode="auto">
          <a:xfrm rot="-4715050">
            <a:off x="172244" y="699294"/>
            <a:ext cx="1347788" cy="901700"/>
          </a:xfrm>
          <a:prstGeom prst="cloudCallout">
            <a:avLst>
              <a:gd name="adj1" fmla="val -34227"/>
              <a:gd name="adj2" fmla="val 14093"/>
            </a:avLst>
          </a:prstGeom>
          <a:gradFill rotWithShape="1">
            <a:gsLst>
              <a:gs pos="0">
                <a:schemeClr val="accent2"/>
              </a:gs>
              <a:gs pos="100000">
                <a:srgbClr val="4618F0"/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vert="eaVert"/>
          <a:lstStyle/>
          <a:p>
            <a:pPr algn="ctr"/>
            <a:endParaRPr lang="ru-RU"/>
          </a:p>
        </p:txBody>
      </p:sp>
      <p:sp>
        <p:nvSpPr>
          <p:cNvPr id="5128" name="AutoShape 8"/>
          <p:cNvSpPr>
            <a:spLocks noChangeArrowheads="1"/>
          </p:cNvSpPr>
          <p:nvPr/>
        </p:nvSpPr>
        <p:spPr bwMode="auto">
          <a:xfrm rot="551848">
            <a:off x="1763713" y="260350"/>
            <a:ext cx="1347787" cy="901700"/>
          </a:xfrm>
          <a:prstGeom prst="cloudCallout">
            <a:avLst>
              <a:gd name="adj1" fmla="val -34227"/>
              <a:gd name="adj2" fmla="val 14093"/>
            </a:avLst>
          </a:prstGeom>
          <a:gradFill rotWithShape="1">
            <a:gsLst>
              <a:gs pos="0">
                <a:schemeClr val="accent2"/>
              </a:gs>
              <a:gs pos="100000">
                <a:srgbClr val="4EE8F8"/>
              </a:gs>
            </a:gsLst>
            <a:lin ang="5400000" scaled="1"/>
          </a:gradFill>
          <a:ln w="9525">
            <a:solidFill>
              <a:schemeClr val="accent2"/>
            </a:solidFill>
            <a:round/>
            <a:headEnd/>
            <a:tailEnd/>
          </a:ln>
          <a:effectLst/>
        </p:spPr>
        <p:txBody>
          <a:bodyPr/>
          <a:lstStyle/>
          <a:p>
            <a:pPr algn="ctr"/>
            <a:endParaRPr lang="ru-RU"/>
          </a:p>
        </p:txBody>
      </p:sp>
      <p:sp>
        <p:nvSpPr>
          <p:cNvPr id="5129" name="AutoShape 9"/>
          <p:cNvSpPr>
            <a:spLocks noChangeArrowheads="1"/>
          </p:cNvSpPr>
          <p:nvPr/>
        </p:nvSpPr>
        <p:spPr bwMode="auto">
          <a:xfrm rot="551848">
            <a:off x="3995738" y="260350"/>
            <a:ext cx="1347787" cy="901700"/>
          </a:xfrm>
          <a:prstGeom prst="cloudCallout">
            <a:avLst>
              <a:gd name="adj1" fmla="val -34227"/>
              <a:gd name="adj2" fmla="val 14093"/>
            </a:avLst>
          </a:prstGeom>
          <a:gradFill rotWithShape="1">
            <a:gsLst>
              <a:gs pos="0">
                <a:srgbClr val="6E74EE"/>
              </a:gs>
              <a:gs pos="100000">
                <a:srgbClr val="4EE8F8"/>
              </a:gs>
            </a:gsLst>
            <a:lin ang="5400000" scaled="1"/>
          </a:gradFill>
          <a:ln w="9525">
            <a:solidFill>
              <a:schemeClr val="accent2"/>
            </a:solidFill>
            <a:round/>
            <a:headEnd/>
            <a:tailEnd/>
          </a:ln>
          <a:effectLst/>
        </p:spPr>
        <p:txBody>
          <a:bodyPr/>
          <a:lstStyle/>
          <a:p>
            <a:pPr algn="ctr"/>
            <a:endParaRPr lang="ru-RU"/>
          </a:p>
        </p:txBody>
      </p:sp>
      <p:sp>
        <p:nvSpPr>
          <p:cNvPr id="5130" name="AutoShape 10"/>
          <p:cNvSpPr>
            <a:spLocks noChangeArrowheads="1"/>
          </p:cNvSpPr>
          <p:nvPr/>
        </p:nvSpPr>
        <p:spPr bwMode="auto">
          <a:xfrm rot="551848">
            <a:off x="6227763" y="260350"/>
            <a:ext cx="1347787" cy="901700"/>
          </a:xfrm>
          <a:prstGeom prst="cloudCallout">
            <a:avLst>
              <a:gd name="adj1" fmla="val -34227"/>
              <a:gd name="adj2" fmla="val 14093"/>
            </a:avLst>
          </a:prstGeom>
          <a:gradFill rotWithShape="1">
            <a:gsLst>
              <a:gs pos="0">
                <a:srgbClr val="6E74EE"/>
              </a:gs>
              <a:gs pos="100000">
                <a:schemeClr val="accent1"/>
              </a:gs>
            </a:gsLst>
            <a:lin ang="5400000" scaled="1"/>
          </a:gradFill>
          <a:ln w="9525">
            <a:solidFill>
              <a:schemeClr val="accent2"/>
            </a:solidFill>
            <a:round/>
            <a:headEnd/>
            <a:tailEnd/>
          </a:ln>
          <a:effectLst/>
        </p:spPr>
        <p:txBody>
          <a:bodyPr/>
          <a:lstStyle/>
          <a:p>
            <a:pPr algn="ctr"/>
            <a:endParaRPr lang="ru-RU"/>
          </a:p>
        </p:txBody>
      </p:sp>
      <p:sp>
        <p:nvSpPr>
          <p:cNvPr id="5131" name="AutoShape 11"/>
          <p:cNvSpPr>
            <a:spLocks noChangeArrowheads="1"/>
          </p:cNvSpPr>
          <p:nvPr/>
        </p:nvSpPr>
        <p:spPr bwMode="auto">
          <a:xfrm rot="6170213">
            <a:off x="7733506" y="772319"/>
            <a:ext cx="1347788" cy="901700"/>
          </a:xfrm>
          <a:prstGeom prst="cloudCallout">
            <a:avLst>
              <a:gd name="adj1" fmla="val -34227"/>
              <a:gd name="adj2" fmla="val 14093"/>
            </a:avLst>
          </a:prstGeom>
          <a:gradFill rotWithShape="1">
            <a:gsLst>
              <a:gs pos="0">
                <a:srgbClr val="3366FF"/>
              </a:gs>
              <a:gs pos="50000">
                <a:schemeClr val="accent1"/>
              </a:gs>
              <a:gs pos="100000">
                <a:srgbClr val="3366FF"/>
              </a:gs>
            </a:gsLst>
            <a:lin ang="5400000" scaled="1"/>
          </a:gradFill>
          <a:ln w="9525">
            <a:solidFill>
              <a:schemeClr val="accent2"/>
            </a:solidFill>
            <a:round/>
            <a:headEnd/>
            <a:tailEnd/>
          </a:ln>
          <a:effectLst/>
        </p:spPr>
        <p:txBody>
          <a:bodyPr rot="10800000" vert="eaVert"/>
          <a:lstStyle/>
          <a:p>
            <a:pPr algn="ctr"/>
            <a:endParaRPr lang="ru-RU"/>
          </a:p>
        </p:txBody>
      </p:sp>
      <p:sp>
        <p:nvSpPr>
          <p:cNvPr id="5132" name="AutoShape 12"/>
          <p:cNvSpPr>
            <a:spLocks noChangeArrowheads="1"/>
          </p:cNvSpPr>
          <p:nvPr/>
        </p:nvSpPr>
        <p:spPr bwMode="auto">
          <a:xfrm rot="6170213">
            <a:off x="7733506" y="3075782"/>
            <a:ext cx="1347787" cy="901700"/>
          </a:xfrm>
          <a:prstGeom prst="cloudCallout">
            <a:avLst>
              <a:gd name="adj1" fmla="val -34227"/>
              <a:gd name="adj2" fmla="val 14093"/>
            </a:avLst>
          </a:prstGeom>
          <a:gradFill rotWithShape="1">
            <a:gsLst>
              <a:gs pos="0">
                <a:schemeClr val="bg1"/>
              </a:gs>
              <a:gs pos="100000">
                <a:srgbClr val="4618F0"/>
              </a:gs>
            </a:gsLst>
            <a:lin ang="2700000" scaled="1"/>
          </a:gradFill>
          <a:ln w="9525">
            <a:solidFill>
              <a:schemeClr val="accent2"/>
            </a:solidFill>
            <a:round/>
            <a:headEnd/>
            <a:tailEnd/>
          </a:ln>
          <a:effectLst/>
        </p:spPr>
        <p:txBody>
          <a:bodyPr rot="10800000" vert="eaVert"/>
          <a:lstStyle/>
          <a:p>
            <a:pPr algn="ctr"/>
            <a:endParaRPr lang="ru-RU"/>
          </a:p>
        </p:txBody>
      </p:sp>
      <p:sp>
        <p:nvSpPr>
          <p:cNvPr id="5133" name="AutoShape 13"/>
          <p:cNvSpPr>
            <a:spLocks noChangeArrowheads="1"/>
          </p:cNvSpPr>
          <p:nvPr/>
        </p:nvSpPr>
        <p:spPr bwMode="auto">
          <a:xfrm rot="6170213">
            <a:off x="7733506" y="5307807"/>
            <a:ext cx="1347787" cy="901700"/>
          </a:xfrm>
          <a:prstGeom prst="cloudCallout">
            <a:avLst>
              <a:gd name="adj1" fmla="val -34227"/>
              <a:gd name="adj2" fmla="val 14093"/>
            </a:avLst>
          </a:prstGeom>
          <a:gradFill rotWithShape="1">
            <a:gsLst>
              <a:gs pos="0">
                <a:schemeClr val="bg1"/>
              </a:gs>
              <a:gs pos="100000">
                <a:srgbClr val="3366FF"/>
              </a:gs>
            </a:gsLst>
            <a:lin ang="2700000" scaled="1"/>
          </a:gradFill>
          <a:ln w="9525">
            <a:solidFill>
              <a:schemeClr val="accent2"/>
            </a:solidFill>
            <a:round/>
            <a:headEnd/>
            <a:tailEnd/>
          </a:ln>
          <a:effectLst/>
        </p:spPr>
        <p:txBody>
          <a:bodyPr rot="10800000" vert="eaVert"/>
          <a:lstStyle/>
          <a:p>
            <a:pPr algn="ctr"/>
            <a:endParaRPr lang="ru-RU"/>
          </a:p>
        </p:txBody>
      </p:sp>
      <p:sp>
        <p:nvSpPr>
          <p:cNvPr id="5134" name="AutoShape 14"/>
          <p:cNvSpPr>
            <a:spLocks noChangeArrowheads="1"/>
          </p:cNvSpPr>
          <p:nvPr/>
        </p:nvSpPr>
        <p:spPr bwMode="auto">
          <a:xfrm rot="11193881">
            <a:off x="6156325" y="5876925"/>
            <a:ext cx="1347788" cy="901700"/>
          </a:xfrm>
          <a:prstGeom prst="cloudCallout">
            <a:avLst>
              <a:gd name="adj1" fmla="val -34227"/>
              <a:gd name="adj2" fmla="val 14093"/>
            </a:avLst>
          </a:prstGeom>
          <a:gradFill rotWithShape="1">
            <a:gsLst>
              <a:gs pos="0">
                <a:schemeClr val="bg1"/>
              </a:gs>
              <a:gs pos="100000">
                <a:srgbClr val="3366FF"/>
              </a:gs>
            </a:gsLst>
            <a:lin ang="18900000" scaled="1"/>
          </a:gradFill>
          <a:ln w="9525">
            <a:solidFill>
              <a:schemeClr val="accent2"/>
            </a:solidFill>
            <a:round/>
            <a:headEnd/>
            <a:tailEnd/>
          </a:ln>
          <a:effectLst/>
        </p:spPr>
        <p:txBody>
          <a:bodyPr rot="10800000"/>
          <a:lstStyle/>
          <a:p>
            <a:pPr algn="ctr"/>
            <a:endParaRPr lang="ru-RU"/>
          </a:p>
        </p:txBody>
      </p:sp>
      <p:sp>
        <p:nvSpPr>
          <p:cNvPr id="5135" name="AutoShape 15"/>
          <p:cNvSpPr>
            <a:spLocks noChangeArrowheads="1"/>
          </p:cNvSpPr>
          <p:nvPr/>
        </p:nvSpPr>
        <p:spPr bwMode="auto">
          <a:xfrm rot="11193881">
            <a:off x="4067175" y="5876925"/>
            <a:ext cx="1347788" cy="901700"/>
          </a:xfrm>
          <a:prstGeom prst="cloudCallout">
            <a:avLst>
              <a:gd name="adj1" fmla="val -34227"/>
              <a:gd name="adj2" fmla="val 14093"/>
            </a:avLst>
          </a:prstGeom>
          <a:gradFill rotWithShape="1">
            <a:gsLst>
              <a:gs pos="0">
                <a:schemeClr val="bg1"/>
              </a:gs>
              <a:gs pos="100000">
                <a:srgbClr val="33E6F9"/>
              </a:gs>
            </a:gsLst>
            <a:lin ang="18900000" scaled="1"/>
          </a:gradFill>
          <a:ln w="9525">
            <a:solidFill>
              <a:srgbClr val="000080"/>
            </a:solidFill>
            <a:round/>
            <a:headEnd/>
            <a:tailEnd/>
          </a:ln>
          <a:effectLst/>
        </p:spPr>
        <p:txBody>
          <a:bodyPr rot="10800000"/>
          <a:lstStyle/>
          <a:p>
            <a:pPr algn="ctr"/>
            <a:endParaRPr lang="ru-RU"/>
          </a:p>
        </p:txBody>
      </p:sp>
      <p:pic>
        <p:nvPicPr>
          <p:cNvPr id="5136" name="Picture 16" descr="arg-blue-left-tr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940425" y="1341438"/>
            <a:ext cx="1190625" cy="1511300"/>
          </a:xfrm>
          <a:prstGeom prst="rect">
            <a:avLst/>
          </a:prstGeom>
          <a:noFill/>
        </p:spPr>
      </p:pic>
      <p:pic>
        <p:nvPicPr>
          <p:cNvPr id="5137" name="Picture 17" descr="ani-bird_red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627313" y="2708275"/>
            <a:ext cx="1439862" cy="1152525"/>
          </a:xfrm>
          <a:prstGeom prst="rect">
            <a:avLst/>
          </a:prstGeom>
          <a:noFill/>
        </p:spPr>
      </p:pic>
      <p:pic>
        <p:nvPicPr>
          <p:cNvPr id="5138" name="Picture 18" descr="b13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714625" y="5013325"/>
            <a:ext cx="1154113" cy="1235075"/>
          </a:xfrm>
          <a:prstGeom prst="rect">
            <a:avLst/>
          </a:prstGeom>
          <a:noFill/>
        </p:spPr>
      </p:pic>
      <p:pic>
        <p:nvPicPr>
          <p:cNvPr id="5139" name="Picture 19" descr="b13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164388" y="5516563"/>
            <a:ext cx="1020762" cy="1092200"/>
          </a:xfrm>
          <a:prstGeom prst="rect">
            <a:avLst/>
          </a:prstGeom>
          <a:noFill/>
        </p:spPr>
      </p:pic>
      <p:sp>
        <p:nvSpPr>
          <p:cNvPr id="5140" name="AutoShape 20"/>
          <p:cNvSpPr>
            <a:spLocks noChangeArrowheads="1"/>
          </p:cNvSpPr>
          <p:nvPr/>
        </p:nvSpPr>
        <p:spPr bwMode="auto">
          <a:xfrm>
            <a:off x="5435600" y="2636838"/>
            <a:ext cx="3384550" cy="1223962"/>
          </a:xfrm>
          <a:prstGeom prst="wedgeRoundRectCallout">
            <a:avLst>
              <a:gd name="adj1" fmla="val -72329"/>
              <a:gd name="adj2" fmla="val -10958"/>
              <a:gd name="adj3" fmla="val 16667"/>
            </a:avLst>
          </a:prstGeom>
          <a:solidFill>
            <a:srgbClr val="FFFF99"/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/>
            <a:endParaRPr lang="ru-RU"/>
          </a:p>
        </p:txBody>
      </p:sp>
      <p:sp>
        <p:nvSpPr>
          <p:cNvPr id="5141" name="Text Box 21"/>
          <p:cNvSpPr txBox="1">
            <a:spLocks noChangeArrowheads="1"/>
          </p:cNvSpPr>
          <p:nvPr/>
        </p:nvSpPr>
        <p:spPr bwMode="auto">
          <a:xfrm>
            <a:off x="5508625" y="2781300"/>
            <a:ext cx="3240088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200" b="1">
                <a:solidFill>
                  <a:srgbClr val="008000"/>
                </a:solidFill>
                <a:latin typeface="Times New Roman" pitchFamily="18" charset="0"/>
              </a:rPr>
              <a:t>Ребята, берегите зрение!</a:t>
            </a:r>
          </a:p>
        </p:txBody>
      </p:sp>
      <p:pic>
        <p:nvPicPr>
          <p:cNvPr id="5142" name="Picture 22" descr="B_Fly31"/>
          <p:cNvPicPr>
            <a:picLocks noChangeAspect="1" noChangeArrowheads="1" noCrop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 rot="7628801">
            <a:off x="1287463" y="2536825"/>
            <a:ext cx="1143000" cy="1054100"/>
          </a:xfrm>
          <a:prstGeom prst="rect">
            <a:avLst/>
          </a:prstGeom>
          <a:noFill/>
        </p:spPr>
      </p:pic>
      <p:pic>
        <p:nvPicPr>
          <p:cNvPr id="5143" name="Picture 23" descr="B_Fly21"/>
          <p:cNvPicPr>
            <a:picLocks noChangeAspect="1" noChangeArrowheads="1" noCrop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 rot="-7959049">
            <a:off x="7138194" y="3599656"/>
            <a:ext cx="1368425" cy="1027113"/>
          </a:xfrm>
          <a:prstGeom prst="rect">
            <a:avLst/>
          </a:prstGeom>
          <a:noFill/>
        </p:spPr>
      </p:pic>
      <p:pic>
        <p:nvPicPr>
          <p:cNvPr id="5144" name="Picture 24" descr="B_Fly14"/>
          <p:cNvPicPr>
            <a:picLocks noChangeAspect="1" noChangeArrowheads="1" noCrop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3059113" y="2565400"/>
            <a:ext cx="1441450" cy="1419225"/>
          </a:xfrm>
          <a:prstGeom prst="rect">
            <a:avLst/>
          </a:prstGeom>
          <a:noFill/>
        </p:spPr>
      </p:pic>
      <p:pic>
        <p:nvPicPr>
          <p:cNvPr id="5145" name="Picture 25" descr="b11"/>
          <p:cNvPicPr>
            <a:picLocks noChangeAspect="1" noChangeArrowheads="1" noCrop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1187450" y="5516563"/>
            <a:ext cx="995363" cy="1008062"/>
          </a:xfrm>
          <a:prstGeom prst="rect">
            <a:avLst/>
          </a:prstGeom>
          <a:noFill/>
        </p:spPr>
      </p:pic>
      <p:pic>
        <p:nvPicPr>
          <p:cNvPr id="5146" name="Picture 26" descr="b11"/>
          <p:cNvPicPr>
            <a:picLocks noChangeAspect="1" noChangeArrowheads="1" noCrop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5292725" y="5157788"/>
            <a:ext cx="995363" cy="1008062"/>
          </a:xfrm>
          <a:prstGeom prst="rect">
            <a:avLst/>
          </a:prstGeom>
          <a:noFill/>
        </p:spPr>
      </p:pic>
      <p:sp>
        <p:nvSpPr>
          <p:cNvPr id="5147" name="AutoShape 27"/>
          <p:cNvSpPr>
            <a:spLocks noChangeArrowheads="1"/>
          </p:cNvSpPr>
          <p:nvPr/>
        </p:nvSpPr>
        <p:spPr bwMode="auto">
          <a:xfrm rot="11193881">
            <a:off x="1692275" y="5876925"/>
            <a:ext cx="1347788" cy="901700"/>
          </a:xfrm>
          <a:prstGeom prst="cloudCallout">
            <a:avLst>
              <a:gd name="adj1" fmla="val -34227"/>
              <a:gd name="adj2" fmla="val 14093"/>
            </a:avLst>
          </a:prstGeom>
          <a:gradFill rotWithShape="1">
            <a:gsLst>
              <a:gs pos="0">
                <a:schemeClr val="bg1"/>
              </a:gs>
              <a:gs pos="100000">
                <a:srgbClr val="33E6F9"/>
              </a:gs>
            </a:gsLst>
            <a:lin ang="5400000" scaled="1"/>
          </a:gradFill>
          <a:ln w="9525">
            <a:solidFill>
              <a:srgbClr val="000080"/>
            </a:solidFill>
            <a:round/>
            <a:headEnd/>
            <a:tailEnd/>
          </a:ln>
          <a:effectLst/>
        </p:spPr>
        <p:txBody>
          <a:bodyPr rot="10800000"/>
          <a:lstStyle/>
          <a:p>
            <a:pPr algn="ctr"/>
            <a:endParaRPr lang="ru-RU"/>
          </a:p>
        </p:txBody>
      </p:sp>
      <p:pic>
        <p:nvPicPr>
          <p:cNvPr id="5148" name="Picture 28">
            <a:hlinkClick r:id="" action="ppaction://media"/>
          </p:cNvPr>
          <p:cNvPicPr>
            <a:picLocks noRot="1" noChangeAspect="1" noChangeArrowheads="1"/>
          </p:cNvPicPr>
          <p:nvPr>
            <a:wavAudioFile r:embed="rId1" name="123.wav"/>
          </p:nvPr>
        </p:nvPicPr>
        <p:blipFill>
          <a:blip r:embed="rId11"/>
          <a:srcRect/>
          <a:stretch>
            <a:fillRect/>
          </a:stretch>
        </p:blipFill>
        <p:spPr bwMode="auto">
          <a:xfrm>
            <a:off x="8839200" y="6553200"/>
            <a:ext cx="304800" cy="304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14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10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1000"/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5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1000"/>
                                        <p:tgtEl>
                                          <p:spTgt spid="51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5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4000"/>
                            </p:stCondLst>
                            <p:childTnLst>
                              <p:par>
                                <p:cTn id="32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1000"/>
                                        <p:tgtEl>
                                          <p:spTgt spid="51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5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0"/>
                            </p:stCondLst>
                            <p:childTnLst>
                              <p:par>
                                <p:cTn id="39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" dur="1000"/>
                                        <p:tgtEl>
                                          <p:spTgt spid="51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5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6000"/>
                            </p:stCondLst>
                            <p:childTnLst>
                              <p:par>
                                <p:cTn id="46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" dur="1000"/>
                                        <p:tgtEl>
                                          <p:spTgt spid="51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5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000"/>
                            </p:stCondLst>
                            <p:childTnLst>
                              <p:par>
                                <p:cTn id="53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4" dur="1000"/>
                                        <p:tgtEl>
                                          <p:spTgt spid="51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5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8000"/>
                            </p:stCondLst>
                            <p:childTnLst>
                              <p:par>
                                <p:cTn id="60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1" dur="1000"/>
                                        <p:tgtEl>
                                          <p:spTgt spid="51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5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9000"/>
                            </p:stCondLst>
                            <p:childTnLst>
                              <p:par>
                                <p:cTn id="67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8" dur="1000"/>
                                        <p:tgtEl>
                                          <p:spTgt spid="51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5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10000"/>
                            </p:stCondLst>
                            <p:childTnLst>
                              <p:par>
                                <p:cTn id="74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5" dur="1000"/>
                                        <p:tgtEl>
                                          <p:spTgt spid="51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5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11000"/>
                            </p:stCondLst>
                            <p:childTnLst>
                              <p:par>
                                <p:cTn id="81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2" dur="1000"/>
                                        <p:tgtEl>
                                          <p:spTgt spid="51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1000"/>
                                        <p:tgtEl>
                                          <p:spTgt spid="5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12000"/>
                            </p:stCondLst>
                            <p:childTnLst>
                              <p:par>
                                <p:cTn id="88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9" dur="1000"/>
                                        <p:tgtEl>
                                          <p:spTgt spid="51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13000"/>
                            </p:stCondLst>
                            <p:childTnLst>
                              <p:par>
                                <p:cTn id="92" presetID="35" presetClass="entr" presetSubtype="0" repeatCount="3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2000"/>
                                        <p:tgtEl>
                                          <p:spTgt spid="51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5" dur="20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20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20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19000"/>
                            </p:stCondLst>
                            <p:childTnLst>
                              <p:par>
                                <p:cTn id="99" presetID="37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18 0.06806 L -0.18107 0.21528 C -0.21649 0.24861 -0.26927 0.26759 -0.32447 0.26759 C -0.38767 0.26759 -0.43784 0.24861 -0.47326 0.21528 L -0.64184 0.06806 " pathEditMode="relative" rAng="0" ptsTypes="FffFF">
                                      <p:cBhvr>
                                        <p:cTn id="100" dur="20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15" y="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21000"/>
                            </p:stCondLst>
                            <p:childTnLst>
                              <p:par>
                                <p:cTn id="102" presetID="44" presetClass="path" presetSubtype="0" accel="50000" decel="5000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65747 0.06806 L -0.48473 0.00533 C -0.44827 -0.00856 -0.3941 -0.01597 -0.3375 -0.01597 C -0.27292 -0.01597 -0.22153 -0.00856 -0.18507 0.00533 L -0.01181 0.06806 " pathEditMode="relative" rAng="0" ptsTypes="FffFF">
                                      <p:cBhvr>
                                        <p:cTn id="103" dur="20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23" y="-4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23000"/>
                            </p:stCondLst>
                            <p:childTnLst>
                              <p:par>
                                <p:cTn id="10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3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3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26000"/>
                            </p:stCondLst>
                            <p:childTnLst>
                              <p:par>
                                <p:cTn id="110" presetID="10" presetClass="entr" presetSubtype="0" repeatCount="3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10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29000"/>
                            </p:stCondLst>
                            <p:childTnLst>
                              <p:par>
                                <p:cTn id="114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6" dur="2000" fill="hold"/>
                                        <p:tgtEl>
                                          <p:spTgt spid="51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7" dur="2000" fill="hold"/>
                                        <p:tgtEl>
                                          <p:spTgt spid="51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31000"/>
                            </p:stCondLst>
                            <p:childTnLst>
                              <p:par>
                                <p:cTn id="119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2000" fill="hold"/>
                                        <p:tgtEl>
                                          <p:spTgt spid="51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2000" fill="hold"/>
                                        <p:tgtEl>
                                          <p:spTgt spid="51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" fill="hold">
                            <p:stCondLst>
                              <p:cond delay="33000"/>
                            </p:stCondLst>
                            <p:childTnLst>
                              <p:par>
                                <p:cTn id="124" presetID="2" presetClass="exit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5" dur="2000"/>
                                        <p:tgtEl>
                                          <p:spTgt spid="51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6" dur="2000"/>
                                        <p:tgtEl>
                                          <p:spTgt spid="51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35000"/>
                            </p:stCondLst>
                            <p:childTnLst>
                              <p:par>
                                <p:cTn id="129" presetID="2" presetClass="exit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30" dur="2000"/>
                                        <p:tgtEl>
                                          <p:spTgt spid="51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1" dur="2000"/>
                                        <p:tgtEl>
                                          <p:spTgt spid="51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>
                            <p:stCondLst>
                              <p:cond delay="37000"/>
                            </p:stCondLst>
                            <p:childTnLst>
                              <p:par>
                                <p:cTn id="13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" dur="1000"/>
                                        <p:tgtEl>
                                          <p:spTgt spid="5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7" fill="hold">
                            <p:stCondLst>
                              <p:cond delay="38000"/>
                            </p:stCondLst>
                            <p:childTnLst>
                              <p:par>
                                <p:cTn id="13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1000"/>
                                        <p:tgtEl>
                                          <p:spTgt spid="5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" fill="hold">
                            <p:stCondLst>
                              <p:cond delay="39000"/>
                            </p:stCondLst>
                            <p:childTnLst>
                              <p:par>
                                <p:cTn id="14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4" dur="1000"/>
                                        <p:tgtEl>
                                          <p:spTgt spid="5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" fill="hold">
                            <p:stCondLst>
                              <p:cond delay="40000"/>
                            </p:stCondLst>
                            <p:childTnLst>
                              <p:par>
                                <p:cTn id="14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" dur="1000"/>
                                        <p:tgtEl>
                                          <p:spTgt spid="5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9" fill="hold">
                            <p:stCondLst>
                              <p:cond delay="41000"/>
                            </p:stCondLst>
                            <p:childTnLst>
                              <p:par>
                                <p:cTn id="15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2" dur="1000"/>
                                        <p:tgtEl>
                                          <p:spTgt spid="5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3" presetID="10" presetClass="entr" presetSubtype="0" repeatCount="3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5" dur="1000"/>
                                        <p:tgtEl>
                                          <p:spTgt spid="5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6" fill="hold">
                            <p:stCondLst>
                              <p:cond delay="44000"/>
                            </p:stCondLst>
                            <p:childTnLst>
                              <p:par>
                                <p:cTn id="157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8" dur="1000"/>
                                        <p:tgtEl>
                                          <p:spTgt spid="51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0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1" dur="1000"/>
                                        <p:tgtEl>
                                          <p:spTgt spid="51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3" fill="hold">
                            <p:stCondLst>
                              <p:cond delay="45000"/>
                            </p:stCondLst>
                            <p:childTnLst>
                              <p:par>
                                <p:cTn id="164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6" dur="2000" fill="hold"/>
                                        <p:tgtEl>
                                          <p:spTgt spid="51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7" dur="2000" fill="hold"/>
                                        <p:tgtEl>
                                          <p:spTgt spid="51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8" fill="hold">
                            <p:stCondLst>
                              <p:cond delay="47000"/>
                            </p:stCondLst>
                            <p:childTnLst>
                              <p:par>
                                <p:cTn id="169" presetID="1" presetClass="path" presetSubtype="0" repeatCount="200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111 -0.11458 C 0.05781 -0.10833 0.10955 -0.02917 0.10504 0.06273 C 0.10052 0.15463 0.04097 0.22361 -0.02795 0.21759 C -0.09705 0.21157 -0.14861 0.13171 -0.1441 0.04028 C -0.13941 -0.05185 -0.07986 -0.12083 -0.01111 -0.11458 Z " pathEditMode="relative" rAng="234174" ptsTypes="fffff">
                                      <p:cBhvr>
                                        <p:cTn id="170" dur="2000" fill="hold"/>
                                        <p:tgtEl>
                                          <p:spTgt spid="51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" y="16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1" fill="hold">
                            <p:stCondLst>
                              <p:cond delay="51000"/>
                            </p:stCondLst>
                            <p:childTnLst>
                              <p:par>
                                <p:cTn id="172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4" dur="2000" fill="hold"/>
                                        <p:tgtEl>
                                          <p:spTgt spid="51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5" dur="2000" fill="hold"/>
                                        <p:tgtEl>
                                          <p:spTgt spid="51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6" fill="hold">
                            <p:stCondLst>
                              <p:cond delay="53000"/>
                            </p:stCondLst>
                            <p:childTnLst>
                              <p:par>
                                <p:cTn id="177" presetID="7" presetClass="path" presetSubtype="0" repeatCount="200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382 0.05741 L 0.0382 -0.2581 L -0.18715 -0.2581 L -0.18715 0.05741 L 0.0382 0.05741 Z " pathEditMode="relative" rAng="16200000" ptsTypes="FFFFF">
                                      <p:cBhvr>
                                        <p:cTn id="178" dur="2000" fill="hold"/>
                                        <p:tgtEl>
                                          <p:spTgt spid="51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3" y="-15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9" fill="hold">
                            <p:stCondLst>
                              <p:cond delay="57000"/>
                            </p:stCondLst>
                            <p:childTnLst>
                              <p:par>
                                <p:cTn id="18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2" dur="1000"/>
                                        <p:tgtEl>
                                          <p:spTgt spid="5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183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148"/>
                </p:tgtEl>
              </p:cMediaNode>
            </p:audio>
          </p:childTnLst>
        </p:cTn>
      </p:par>
    </p:tnLst>
    <p:bldLst>
      <p:bldP spid="5124" grpId="0" animBg="1"/>
      <p:bldP spid="5124" grpId="1" animBg="1"/>
      <p:bldP spid="5125" grpId="0" animBg="1"/>
      <p:bldP spid="5125" grpId="1" animBg="1"/>
      <p:bldP spid="5125" grpId="2" animBg="1"/>
      <p:bldP spid="5126" grpId="0" animBg="1"/>
      <p:bldP spid="5126" grpId="1" animBg="1"/>
      <p:bldP spid="5127" grpId="0" animBg="1"/>
      <p:bldP spid="5127" grpId="1" animBg="1"/>
      <p:bldP spid="5128" grpId="0" animBg="1"/>
      <p:bldP spid="5128" grpId="1" animBg="1"/>
      <p:bldP spid="5129" grpId="0" animBg="1"/>
      <p:bldP spid="5129" grpId="1" animBg="1"/>
      <p:bldP spid="5130" grpId="0" animBg="1"/>
      <p:bldP spid="5130" grpId="1" animBg="1"/>
      <p:bldP spid="5131" grpId="0" animBg="1"/>
      <p:bldP spid="5131" grpId="1" animBg="1"/>
      <p:bldP spid="5132" grpId="0" animBg="1"/>
      <p:bldP spid="5132" grpId="1" animBg="1"/>
      <p:bldP spid="5133" grpId="0" animBg="1"/>
      <p:bldP spid="5133" grpId="1" animBg="1"/>
      <p:bldP spid="5134" grpId="0" animBg="1"/>
      <p:bldP spid="5134" grpId="1" animBg="1"/>
      <p:bldP spid="5135" grpId="0" animBg="1"/>
      <p:bldP spid="5135" grpId="1" animBg="1"/>
      <p:bldP spid="5140" grpId="0" animBg="1"/>
      <p:bldP spid="5140" grpId="1" animBg="1"/>
      <p:bldP spid="5141" grpId="0"/>
      <p:bldP spid="5141" grpId="1"/>
      <p:bldP spid="5147" grpId="0" animBg="1"/>
      <p:bldP spid="5147" grpId="1" animBg="1"/>
    </p:bldLst>
  </p:timing>
</p:sld>
</file>

<file path=ppt/theme/theme1.xml><?xml version="1.0" encoding="utf-8"?>
<a:theme xmlns:a="http://schemas.openxmlformats.org/drawingml/2006/main" name="1_Оформление по умолчанию">
  <a:themeElements>
    <a:clrScheme name="1_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</Words>
  <Application>Microsoft Office PowerPoint</Application>
  <PresentationFormat>On-screen Show (4:3)</PresentationFormat>
  <Paragraphs>1</Paragraphs>
  <Slides>1</Slides>
  <Notes>0</Notes>
  <HiddenSlides>0</HiddenSlides>
  <MMClips>1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Times New Roman</vt:lpstr>
      <vt:lpstr>1_Оформление по умолчанию</vt:lpstr>
      <vt:lpstr>Slide 1</vt:lpstr>
    </vt:vector>
  </TitlesOfParts>
  <Company>MoBIL GROUP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Windows User</cp:lastModifiedBy>
  <cp:revision>1</cp:revision>
  <dcterms:created xsi:type="dcterms:W3CDTF">2009-08-20T11:48:46Z</dcterms:created>
  <dcterms:modified xsi:type="dcterms:W3CDTF">2016-05-15T17:39:06Z</dcterms:modified>
</cp:coreProperties>
</file>