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16062-3EB8-4A7A-ABD0-DC8D5E92D801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B45DE-3DC2-4128-8BBD-76F420B031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Koroleva_Natalya_-_Malenkaya_strana_minus__(get-tune.net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рамки\сказочный дом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H:\анимашки\эльф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7" y="2924944"/>
            <a:ext cx="2160241" cy="2400268"/>
          </a:xfrm>
          <a:prstGeom prst="rect">
            <a:avLst/>
          </a:prstGeom>
          <a:noFill/>
        </p:spPr>
      </p:pic>
      <p:pic>
        <p:nvPicPr>
          <p:cNvPr id="1028" name="Picture 4" descr="H:\анимашки\бабочка летает по экрану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96552" y="476672"/>
            <a:ext cx="2182854" cy="2016224"/>
          </a:xfrm>
          <a:prstGeom prst="rect">
            <a:avLst/>
          </a:prstGeom>
          <a:noFill/>
        </p:spPr>
      </p:pic>
      <p:pic>
        <p:nvPicPr>
          <p:cNvPr id="7" name="Picture 4" descr="H:\анимашки\бабочка летает по экрану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37583">
            <a:off x="1246181" y="-724523"/>
            <a:ext cx="2182854" cy="2016224"/>
          </a:xfrm>
          <a:prstGeom prst="rect">
            <a:avLst/>
          </a:prstGeom>
          <a:noFill/>
        </p:spPr>
      </p:pic>
      <p:pic>
        <p:nvPicPr>
          <p:cNvPr id="8" name="Picture 4" descr="H:\анимашки\бабочка летает по экрану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579185">
            <a:off x="3302771" y="453901"/>
            <a:ext cx="2182854" cy="2016224"/>
          </a:xfrm>
          <a:prstGeom prst="rect">
            <a:avLst/>
          </a:prstGeom>
          <a:noFill/>
        </p:spPr>
      </p:pic>
      <p:pic>
        <p:nvPicPr>
          <p:cNvPr id="9" name="Picture 4" descr="H:\анимашки\бабочка летает по экрану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824885">
            <a:off x="1433194" y="1887415"/>
            <a:ext cx="2182854" cy="2016224"/>
          </a:xfrm>
          <a:prstGeom prst="rect">
            <a:avLst/>
          </a:prstGeom>
          <a:noFill/>
        </p:spPr>
      </p:pic>
      <p:pic>
        <p:nvPicPr>
          <p:cNvPr id="10" name="Picture 3" descr="H:\анимашки\эльф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492896"/>
            <a:ext cx="1431777" cy="1590863"/>
          </a:xfrm>
          <a:prstGeom prst="rect">
            <a:avLst/>
          </a:prstGeom>
          <a:noFill/>
        </p:spPr>
      </p:pic>
      <p:pic>
        <p:nvPicPr>
          <p:cNvPr id="11" name="Picture 3" descr="H:\анимашки\эльф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780928"/>
            <a:ext cx="1512167" cy="1680186"/>
          </a:xfrm>
          <a:prstGeom prst="rect">
            <a:avLst/>
          </a:prstGeom>
          <a:noFill/>
        </p:spPr>
      </p:pic>
      <p:pic>
        <p:nvPicPr>
          <p:cNvPr id="12" name="Picture 3" descr="H:\анимашки\эльф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70985" flipH="1">
            <a:off x="154385" y="2340135"/>
            <a:ext cx="1390464" cy="1544960"/>
          </a:xfrm>
          <a:prstGeom prst="rect">
            <a:avLst/>
          </a:prstGeom>
          <a:noFill/>
        </p:spPr>
      </p:pic>
      <p:pic>
        <p:nvPicPr>
          <p:cNvPr id="13" name="Picture 3" descr="H:\анимашки\эльф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9" y="620688"/>
            <a:ext cx="1529612" cy="1699569"/>
          </a:xfrm>
          <a:prstGeom prst="rect">
            <a:avLst/>
          </a:prstGeom>
          <a:noFill/>
        </p:spPr>
      </p:pic>
      <p:pic>
        <p:nvPicPr>
          <p:cNvPr id="14" name="Koroleva_Natalya_-_Malenkaya_strana_minus_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0533  0.01 -0.00799  0.015 -0.00799  C 0.022 -0.00799  0.029 -0.004  0.033 0.00266  C 0.05 0.02931  0.063 0.08792  0.063 0.15719  C 0.063 0.15719  0.063 0.15852  0.063 0.15852  C 0.063 0.15852  0.063 0.15985  0.063 0.15985  C 0.063 0.22912  0.05 0.28907  0.033 0.31571  C 0.029 0.32104  0.022 0.32503  0.015 0.32503  C 0.01 0.32503  0.004 0.32237  0 0.31704  C -0.004 0.31171  -0.006 0.30505  -0.006 0.29706  C -0.006 0.28773  -0.003 0.27974  0.002 0.27441  C 0.022 0.25043  0.066 0.23312  0.118 0.23312  C 0.118 0.23312  0.119 0.23312  0.119 0.23312  C 0.119 0.23312  0.12 0.23312  0.12 0.23312  C 0.172 0.23312  0.217 0.25043  0.237 0.27441  C 0.241 0.27974  0.244 0.28773  0.244 0.29706  C 0.244 0.30505  0.242 0.31171  0.238 0.31704  C 0.234 0.32237  0.229 0.32503  0.223 0.32503  C 0.216 0.32503  0.21 0.32104  0.206 0.31571  C 0.188 0.28907  0.175 0.22912  0.175 0.15985  C 0.175 0.15985  0.175 0.15852  0.175 0.15852  C 0.175 0.15852  0.175 0.15719  0.175 0.15719  C 0.175 0.08792  0.188 0.02931  0.206 0.00133  C 0.21 -0.004  0.216 -0.00799  0.223 -0.00799  C 0.229 -0.00799  0.234 -0.00533  0.238 0  C 0.242 0.00533  0.244 0.01332  0.244 0.01998  C 0.244 0.02931  0.241 0.0373  0.237 0.04396  C 0.217 0.0666  0.172 0.08392  0.12 0.08392  C 0.12 0.08392  0.12 0.08392  0.119 0.08392  C 0.119 0.08392  0.118 0.08392  0.118 0.08392  C 0.066 0.08392  0.022 0.0666  0.002 0.04396  C -0.003 0.0373  -0.006 0.02931  -0.006 0.01998  C -0.006 0.01332  -0.004 0.00533  0 0  Z" pathEditMode="relative" ptsTypes="">
                                      <p:cBhvr>
                                        <p:cTn id="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0533  0.01 -0.00799  0.015 -0.00799  C 0.022 -0.00799  0.029 -0.004  0.033 0.00266  C 0.05 0.02931  0.063 0.08792  0.063 0.15719  C 0.063 0.15719  0.063 0.15852  0.063 0.15852  C 0.063 0.15852  0.063 0.15985  0.063 0.15985  C 0.063 0.22912  0.05 0.28907  0.033 0.31571  C 0.029 0.32104  0.022 0.32503  0.015 0.32503  C 0.01 0.32503  0.004 0.32237  0 0.31704  C -0.004 0.31171  -0.006 0.30505  -0.006 0.29706  C -0.006 0.28773  -0.003 0.27974  0.002 0.27441  C 0.022 0.25043  0.066 0.23312  0.118 0.23312  C 0.118 0.23312  0.119 0.23312  0.119 0.23312  C 0.119 0.23312  0.12 0.23312  0.12 0.23312  C 0.172 0.23312  0.217 0.25043  0.237 0.27441  C 0.241 0.27974  0.244 0.28773  0.244 0.29706  C 0.244 0.30505  0.242 0.31171  0.238 0.31704  C 0.234 0.32237  0.229 0.32503  0.223 0.32503  C 0.216 0.32503  0.21 0.32104  0.206 0.31571  C 0.188 0.28907  0.175 0.22912  0.175 0.15985  C 0.175 0.15985  0.175 0.15852  0.175 0.15852  C 0.175 0.15852  0.175 0.15719  0.175 0.15719  C 0.175 0.08792  0.188 0.02931  0.206 0.00133  C 0.21 -0.004  0.216 -0.00799  0.223 -0.00799  C 0.229 -0.00799  0.234 -0.00533  0.238 0  C 0.242 0.00533  0.244 0.01332  0.244 0.01998  C 0.244 0.02931  0.241 0.0373  0.237 0.04396  C 0.217 0.0666  0.172 0.08392  0.12 0.08392  C 0.12 0.08392  0.12 0.08392  0.119 0.08392  C 0.119 0.08392  0.118 0.08392  0.118 0.08392  C 0.066 0.08392  0.022 0.0666  0.002 0.04396  C -0.003 0.0373  -0.006 0.02931  -0.006 0.01998  C -0.006 0.01332  -0.004 0.00533 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0533  0.01 -0.00799  0.015 -0.00799  C 0.022 -0.00799  0.029 -0.004  0.033 0.00266  C 0.05 0.02931  0.063 0.08792  0.063 0.15719  C 0.063 0.15719  0.063 0.15852  0.063 0.15852  C 0.063 0.15852  0.063 0.15985  0.063 0.15985  C 0.063 0.22912  0.05 0.28907  0.033 0.31571  C 0.029 0.32104  0.022 0.32503  0.015 0.32503  C 0.01 0.32503  0.004 0.32237  0 0.31704  C -0.004 0.31171  -0.006 0.30505  -0.006 0.29706  C -0.006 0.28773  -0.003 0.27974  0.002 0.27441  C 0.022 0.25043  0.066 0.23312  0.118 0.23312  C 0.118 0.23312  0.119 0.23312  0.119 0.23312  C 0.119 0.23312  0.12 0.23312  0.12 0.23312  C 0.172 0.23312  0.217 0.25043  0.237 0.27441  C 0.241 0.27974  0.244 0.28773  0.244 0.29706  C 0.244 0.30505  0.242 0.31171  0.238 0.31704  C 0.234 0.32237  0.229 0.32503  0.223 0.32503  C 0.216 0.32503  0.21 0.32104  0.206 0.31571  C 0.188 0.28907  0.175 0.22912  0.175 0.15985  C 0.175 0.15985  0.175 0.15852  0.175 0.15852  C 0.175 0.15852  0.175 0.15719  0.175 0.15719  C 0.175 0.08792  0.188 0.02931  0.206 0.00133  C 0.21 -0.004  0.216 -0.00799  0.223 -0.00799  C 0.229 -0.00799  0.234 -0.00533  0.238 0  C 0.242 0.00533  0.244 0.01332  0.244 0.01998  C 0.244 0.02931  0.241 0.0373  0.237 0.04396  C 0.217 0.0666  0.172 0.08392  0.12 0.08392  C 0.12 0.08392  0.12 0.08392  0.119 0.08392  C 0.119 0.08392  0.118 0.08392  0.118 0.08392  C 0.066 0.08392  0.022 0.0666  0.002 0.04396  C -0.003 0.0373  -0.006 0.02931  -0.006 0.01998  C -0.006 0.01332  -0.004 0.00533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0533  0.01 -0.00799  0.015 -0.00799  C 0.022 -0.00799  0.029 -0.004  0.033 0.00266  C 0.05 0.02931  0.063 0.08792  0.063 0.15719  C 0.063 0.15719  0.063 0.15852  0.063 0.15852  C 0.063 0.15852  0.063 0.15985  0.063 0.15985  C 0.063 0.22912  0.05 0.28907  0.033 0.31571  C 0.029 0.32104  0.022 0.32503  0.015 0.32503  C 0.01 0.32503  0.004 0.32237  0 0.31704  C -0.004 0.31171  -0.006 0.30505  -0.006 0.29706  C -0.006 0.28773  -0.003 0.27974  0.002 0.27441  C 0.022 0.25043  0.066 0.23312  0.118 0.23312  C 0.118 0.23312  0.119 0.23312  0.119 0.23312  C 0.119 0.23312  0.12 0.23312  0.12 0.23312  C 0.172 0.23312  0.217 0.25043  0.237 0.27441  C 0.241 0.27974  0.244 0.28773  0.244 0.29706  C 0.244 0.30505  0.242 0.31171  0.238 0.31704  C 0.234 0.32237  0.229 0.32503  0.223 0.32503  C 0.216 0.32503  0.21 0.32104  0.206 0.31571  C 0.188 0.28907  0.175 0.22912  0.175 0.15985  C 0.175 0.15985  0.175 0.15852  0.175 0.15852  C 0.175 0.15852  0.175 0.15719  0.175 0.15719  C 0.175 0.08792  0.188 0.02931  0.206 0.00133  C 0.21 -0.004  0.216 -0.00799  0.223 -0.00799  C 0.229 -0.00799  0.234 -0.00533  0.238 0  C 0.242 0.00533  0.244 0.01332  0.244 0.01998  C 0.244 0.02931  0.241 0.0373  0.237 0.04396  C 0.217 0.0666  0.172 0.08392  0.12 0.08392  C 0.12 0.08392  0.12 0.08392  0.119 0.08392  C 0.119 0.08392  0.118 0.08392  0.118 0.08392  C 0.066 0.08392  0.022 0.0666  0.002 0.04396  C -0.003 0.0373  -0.006 0.02931  -0.006 0.01998  C -0.006 0.01332  -0.004 0.00533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3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118 -0.15719  0.132 -0.15719  0.011 0  C 0.132 -0.15719  0.132 0.17584  0.011 0.01465  C 0.132 0.17584  -0.118 0.17584  0 0.01465  C -0.118 0.17584  -0.118 -0.15719  0 0  Z" pathEditMode="relative" ptsTypes="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4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987 -0.10569 C -0.475 0.07609 -0.45608 0.20606 -0.43768 0.20606 C -0.41945 0.20606 -0.40296 0.07609 -0.39723 -0.10569 C -0.38976 0.07609 -0.37362 0.20606 -0.35487 0.20606 C -0.33612 0.20606 -0.31997 0.07609 -0.31476 -0.10569 C -0.30695 0.07609 -0.2908 0.20606 -0.2724 0.20606 C -0.25296 0.20606 -0.2349 0.07609 -0.22969 -0.10569 C -0.22396 0.07609 -0.20799 0.20606 -0.18681 0.20606 C -0.17084 0.20606 -0.15244 0.07609 -0.14671 -0.10569 C -0.14115 0.07609 -0.12275 0.20606 -0.104 0.20606 C -0.08559 0.20606 -0.06945 0.07609 -0.06389 -0.10569 C -0.05591 0.07609 -0.04046 0.20606 -0.02084 0.20606 C -0.00278 0.20606 0.01336 0.07609 0.02135 -0.10569 C 0.02656 0.07609 0.04236 0.20606 0.06145 0.20606 C 0.0802 0.20606 0.09913 0.07609 0.10381 -0.10569 C 0.10937 0.07609 0.12586 0.20606 0.14722 0.20606 C 0.16527 0.20606 0.18142 0.07609 0.18732 -0.10569 " pathEditMode="relative" rAng="0" ptsTypes="fffffffffffffffff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000"/>
                            </p:stCondLst>
                            <p:childTnLst>
                              <p:par>
                                <p:cTn id="63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000"/>
                            </p:stCondLst>
                            <p:childTnLst>
                              <p:par>
                                <p:cTn id="7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000"/>
                            </p:stCondLst>
                            <p:childTnLst>
                              <p:par>
                                <p:cTn id="77" presetID="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23774 L 0.47257 -0.23774 L 0.47257 0.33303 L 3.05556E-6 0.33303 L 3.05556E-6 -0.23774 Z " pathEditMode="relative" rAng="0" ptsTypes="FFFFF">
                                      <p:cBhvr>
                                        <p:cTn id="7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3000"/>
                            </p:stCondLst>
                            <p:childTnLst>
                              <p:par>
                                <p:cTn id="8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1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60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500"/>
                            </p:stCondLst>
                            <p:childTnLst>
                              <p:par>
                                <p:cTn id="90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5883E-6 C -1.94444E-6 0.18432 0.0816 0.33603 0.18108 0.33603 C 0.29827 0.33603 0.34063 0.1679 0.35834 0.06683 L 0.37674 -0.06684 C 0.39514 -0.1679 0.44011 -0.33534 0.57222 -0.33534 C 0.65729 -0.33534 0.75365 -0.18409 0.75365 4.45883E-6 C 0.75365 0.18432 0.65729 0.33603 0.57222 0.33603 C 0.44011 0.33603 0.39514 0.1679 0.37674 0.06683 L 0.35834 -0.06684 C 0.34063 -0.1679 0.29827 -0.33534 0.18108 -0.33534 C 0.0816 -0.33534 -1.94444E-6 -0.18409 -1.94444E-6 4.45883E-6 Z " pathEditMode="relative" rAng="0" ptsTypes="ffFffffFfff">
                                      <p:cBhvr>
                                        <p:cTn id="9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500"/>
                            </p:stCondLst>
                            <p:childTnLst>
                              <p:par>
                                <p:cTn id="93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-0.12766 C 0.00955 -0.08996 0.03056 -0.03122 0.07309 0.00232 C 0.12344 0.04209 0.15695 0.02221 0.17379 0.0074 L 0.19393 -0.01364 C 0.21094 -0.02821 0.24549 -0.04741 0.30243 -0.00254 C 0.33872 0.02614 0.36615 0.08997 0.34931 0.12766 C 0.33247 0.16559 0.27743 0.16374 0.24115 0.13506 C 0.1842 0.0902 0.18021 0.04048 0.18177 0.01365 L 0.18611 -0.01988 C 0.18768 -0.04671 0.18472 -0.09551 0.13438 -0.13529 C 0.09184 -0.16882 0.04323 -0.16558 0.02639 -0.12766 Z " pathEditMode="relative" rAng="1842516" ptsTypes="ffFffffFfff">
                                      <p:cBhvr>
                                        <p:cTn id="9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5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500"/>
                            </p:stCondLst>
                            <p:childTnLst>
                              <p:par>
                                <p:cTn id="9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3500"/>
                            </p:stCondLst>
                            <p:childTnLst>
                              <p:par>
                                <p:cTn id="106" presetID="4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00347 C -0.03385 0.08742 -0.02812 0.14732 -0.02257 0.14732 C -0.01701 0.14732 -0.01198 0.08742 -0.01024 0.00347 C -0.00798 0.08742 -0.00312 0.14732 0.00261 0.14732 C 0.00834 0.14732 0.0132 0.08742 0.01476 0.00347 C 0.01719 0.08742 0.02205 0.14732 0.02761 0.14732 C 0.03351 0.14732 0.03907 0.08742 0.04063 0.00347 C 0.04236 0.08742 0.04723 0.14732 0.05365 0.14732 C 0.05851 0.14732 0.06407 0.08742 0.0658 0.00347 C 0.06754 0.08742 0.07309 0.14732 0.07882 0.14732 C 0.08438 0.14732 0.08924 0.08742 0.09098 0.00347 C 0.09341 0.08742 0.09809 0.14732 0.104 0.14732 C 0.10955 0.14732 0.11441 0.08742 0.11684 0.00347 C 0.11841 0.08742 0.12327 0.14732 0.129 0.14732 C 0.13473 0.14732 0.14045 0.08742 0.14184 0.00347 C 0.14358 0.08742 0.14861 0.14732 0.15504 0.14732 C 0.16059 0.14732 0.16545 0.08742 0.16719 0.00347 " pathEditMode="relative" rAng="0" ptsTypes="fffffffffffffffff">
                                      <p:cBhvr>
                                        <p:cTn id="10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9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7500"/>
                            </p:stCondLst>
                            <p:childTnLst>
                              <p:par>
                                <p:cTn id="1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8000"/>
                            </p:stCondLst>
                            <p:childTnLst>
                              <p:par>
                                <p:cTn id="122" presetID="32" presetClass="path" presetSubtype="0" accel="50000" decel="5000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208 0.18039 C -0.50087 -0.15726 0.13194 -0.15726 -0.17465 0.18039 C 0.13194 -0.15726 0.13194 0.55805 -0.17465 0.21161 C 0.13194 0.55805 -0.50087 0.55805 -0.20208 0.21161 C -0.50087 0.55805 -0.50087 -0.15726 -0.20208 0.18039 Z " pathEditMode="relative" rAng="0" ptsTypes="fffff">
                                      <p:cBhvr>
                                        <p:cTn id="1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0"/>
                            </p:stCondLst>
                            <p:childTnLst>
                              <p:par>
                                <p:cTn id="1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2214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61491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61491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64491"/>
                            </p:stCondLst>
                            <p:childTnLst>
                              <p:par>
                                <p:cTn id="1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67491"/>
                            </p:stCondLst>
                            <p:childTnLst>
                              <p:par>
                                <p:cTn id="1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7491"/>
                            </p:stCondLst>
                            <p:childTnLst>
                              <p:par>
                                <p:cTn id="161" presetID="3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98 0.07147 C -0.11806 -0.15726 0.25503 -0.15726 0.0743 0.07147 C 0.25503 -0.15726 0.25503 0.32725 0.0743 0.09251 C 0.25503 0.32725 -0.11806 0.32725 0.05798 0.09251 C -0.11806 0.32725 -0.11806 -0.15726 0.05798 0.07147 Z " pathEditMode="relative" rAng="0" ptsTypes="fffff">
                                      <p:cBhvr>
                                        <p:cTn id="1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69491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69491"/>
                            </p:stCondLst>
                            <p:childTnLst>
                              <p:par>
                                <p:cTn id="16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2012-11-11T16:14:50Z</dcterms:created>
  <dcterms:modified xsi:type="dcterms:W3CDTF">2012-11-11T17:23:48Z</dcterms:modified>
</cp:coreProperties>
</file>