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6D6D"/>
    <a:srgbClr val="DBD600"/>
    <a:srgbClr val="0000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rgbClr val="131339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8AD2-CC77-4796-BE70-E27D2722C86E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ED70E-470A-45BF-8419-726A39D3C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368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8AD2-CC77-4796-BE70-E27D2722C86E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ED70E-470A-45BF-8419-726A39D3C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205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8AD2-CC77-4796-BE70-E27D2722C86E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ED70E-470A-45BF-8419-726A39D3C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28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8AD2-CC77-4796-BE70-E27D2722C86E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ED70E-470A-45BF-8419-726A39D3C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129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chemeClr val="accent1">
                    <a:lumMod val="40000"/>
                    <a:lumOff val="60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ctr">
              <a:buNone/>
              <a:defRPr sz="2400" b="0">
                <a:solidFill>
                  <a:schemeClr val="accent1">
                    <a:lumMod val="40000"/>
                    <a:lumOff val="60000"/>
                  </a:schemeClr>
                </a:solidFill>
                <a:effectLst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8AD2-CC77-4796-BE70-E27D2722C86E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ED70E-470A-45BF-8419-726A39D3C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06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705" y="524656"/>
            <a:ext cx="11302583" cy="68954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49705" y="1364104"/>
            <a:ext cx="5570095" cy="499224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364104"/>
            <a:ext cx="5580088" cy="499224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8AD2-CC77-4796-BE70-E27D2722C86E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ED70E-470A-45BF-8419-726A39D3C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2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8AD2-CC77-4796-BE70-E27D2722C86E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ED70E-470A-45BF-8419-726A39D3C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01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contrasting" dir="t"/>
            </a:scene3d>
            <a:sp3d extrusionH="57150" contourW="12700" prstMaterial="softEdge">
              <a:bevelT w="38100" h="38100"/>
              <a:contourClr>
                <a:srgbClr val="212165"/>
              </a:contourClr>
            </a:sp3d>
          </a:bodyPr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8AD2-CC77-4796-BE70-E27D2722C86E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ED70E-470A-45BF-8419-726A39D3C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078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8AD2-CC77-4796-BE70-E27D2722C86E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ED70E-470A-45BF-8419-726A39D3C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591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8AD2-CC77-4796-BE70-E27D2722C86E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ED70E-470A-45BF-8419-726A39D3C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295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8AD2-CC77-4796-BE70-E27D2722C86E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ED70E-470A-45BF-8419-726A39D3C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65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705" y="365125"/>
            <a:ext cx="1130258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contrasting" dir="t"/>
            </a:scene3d>
            <a:sp3d extrusionH="57150"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49705" y="1825624"/>
            <a:ext cx="11302583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08AD2-CC77-4796-BE70-E27D2722C86E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ED70E-470A-45BF-8419-726A39D3C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800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p14:dur="250" advClick="0">
        <p:fade/>
      </p:transition>
    </mc:Choice>
    <mc:Fallback xmlns="">
      <p:transition advClick="0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212165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Romashka Deco" panose="020004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0103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0103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0103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0103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0103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13" Type="http://schemas.openxmlformats.org/officeDocument/2006/relationships/audio" Target="../media/audio1.wav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12" Type="http://schemas.microsoft.com/office/2007/relationships/hdphoto" Target="../media/hdphoto8.wd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11" Type="http://schemas.openxmlformats.org/officeDocument/2006/relationships/image" Target="../media/image13.png"/><Relationship Id="rId5" Type="http://schemas.openxmlformats.org/officeDocument/2006/relationships/image" Target="../media/image10.png"/><Relationship Id="rId10" Type="http://schemas.microsoft.com/office/2007/relationships/hdphoto" Target="../media/hdphoto7.wdp"/><Relationship Id="rId4" Type="http://schemas.microsoft.com/office/2007/relationships/hdphoto" Target="../media/hdphoto4.wdp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1988" y="5949453"/>
            <a:ext cx="9144000" cy="669711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Физминутка для глаз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3" b="99488" l="0" r="100000"/>
                    </a14:imgEffect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001" y="161150"/>
            <a:ext cx="3636808" cy="20832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918" y="2081737"/>
            <a:ext cx="10656732" cy="1530229"/>
          </a:xfrm>
          <a:prstGeom prst="rect">
            <a:avLst/>
          </a:prstGeom>
          <a:effectLst>
            <a:glow rad="76200">
              <a:schemeClr val="accent4">
                <a:satMod val="175000"/>
                <a:alpha val="83000"/>
              </a:schemeClr>
            </a:glow>
          </a:effectLst>
        </p:spPr>
      </p:pic>
      <p:pic>
        <p:nvPicPr>
          <p:cNvPr id="5" name="Picture 2" descr="http://gifok.net/images/2015/10/27/Birds_1_100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  <a14:imgEffect>
                      <a14:saturation sat="200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56106" y="1679437"/>
            <a:ext cx="727034" cy="782458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3656" y="1701579"/>
            <a:ext cx="773425" cy="760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401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156">
        <p:fade/>
      </p:transition>
    </mc:Choice>
    <mc:Fallback xmlns="">
      <p:transition advClick="0" advTm="315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82994" y="494271"/>
            <a:ext cx="1415046" cy="1408670"/>
          </a:xfrm>
          <a:prstGeom prst="rect">
            <a:avLst/>
          </a:prstGeom>
          <a:effectLst>
            <a:glow rad="76200">
              <a:srgbClr val="6D6D6D">
                <a:alpha val="70000"/>
              </a:srgbClr>
            </a:glow>
            <a:innerShdw blurRad="114300">
              <a:prstClr val="black"/>
            </a:innerShdw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433384" y="951471"/>
            <a:ext cx="1433384" cy="1408670"/>
          </a:xfrm>
          <a:prstGeom prst="rect">
            <a:avLst/>
          </a:prstGeom>
          <a:effectLst>
            <a:glow rad="76200">
              <a:srgbClr val="6D6D6D">
                <a:alpha val="70000"/>
              </a:srgbClr>
            </a:glow>
            <a:innerShdw blurRad="114300">
              <a:prstClr val="black"/>
            </a:innerShdw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82994" y="1606379"/>
            <a:ext cx="1415046" cy="1408670"/>
          </a:xfrm>
          <a:prstGeom prst="rect">
            <a:avLst/>
          </a:prstGeom>
          <a:effectLst>
            <a:glow rad="76200">
              <a:srgbClr val="6D6D6D">
                <a:alpha val="70000"/>
              </a:srgbClr>
            </a:glow>
            <a:innerShdw blurRad="114300">
              <a:prstClr val="black"/>
            </a:innerShdw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433384" y="1902941"/>
            <a:ext cx="1433384" cy="1408670"/>
          </a:xfrm>
          <a:prstGeom prst="rect">
            <a:avLst/>
          </a:prstGeom>
          <a:effectLst>
            <a:glow rad="76200">
              <a:srgbClr val="6D6D6D">
                <a:alpha val="70000"/>
              </a:srgbClr>
            </a:glow>
            <a:innerShdw blurRad="114300">
              <a:prstClr val="black"/>
            </a:innerShdw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82994" y="2718487"/>
            <a:ext cx="1415046" cy="1408670"/>
          </a:xfrm>
          <a:prstGeom prst="rect">
            <a:avLst/>
          </a:prstGeom>
          <a:effectLst>
            <a:glow rad="76200">
              <a:srgbClr val="6D6D6D">
                <a:alpha val="70000"/>
              </a:srgbClr>
            </a:glow>
            <a:innerShdw blurRad="114300">
              <a:prstClr val="black"/>
            </a:innerShdw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433384" y="2984157"/>
            <a:ext cx="1433384" cy="1408670"/>
          </a:xfrm>
          <a:prstGeom prst="rect">
            <a:avLst/>
          </a:prstGeom>
          <a:effectLst>
            <a:glow rad="76200">
              <a:srgbClr val="6D6D6D">
                <a:alpha val="70000"/>
              </a:srgbClr>
            </a:glow>
            <a:innerShdw blurRad="114300">
              <a:prstClr val="black"/>
            </a:innerShdw>
          </a:effectLst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82994" y="3768811"/>
            <a:ext cx="1415046" cy="1408670"/>
          </a:xfrm>
          <a:prstGeom prst="rect">
            <a:avLst/>
          </a:prstGeom>
          <a:effectLst>
            <a:glow rad="76200">
              <a:srgbClr val="6D6D6D">
                <a:alpha val="70000"/>
              </a:srgbClr>
            </a:glow>
            <a:innerShdw blurRad="114300">
              <a:prstClr val="black"/>
            </a:innerShdw>
          </a:effec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433384" y="3941806"/>
            <a:ext cx="1433384" cy="1408670"/>
          </a:xfrm>
          <a:prstGeom prst="rect">
            <a:avLst/>
          </a:prstGeom>
          <a:effectLst>
            <a:glow rad="76200">
              <a:srgbClr val="6D6D6D">
                <a:alpha val="70000"/>
              </a:srgbClr>
            </a:glow>
            <a:innerShdw blurRad="114300">
              <a:prstClr val="black"/>
            </a:innerShdw>
          </a:effectLst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82994" y="4930346"/>
            <a:ext cx="1415046" cy="1408670"/>
          </a:xfrm>
          <a:prstGeom prst="rect">
            <a:avLst/>
          </a:prstGeom>
          <a:effectLst>
            <a:glow rad="76200">
              <a:srgbClr val="6D6D6D">
                <a:alpha val="70000"/>
              </a:srgbClr>
            </a:glow>
            <a:innerShdw blurRad="114300">
              <a:prstClr val="black"/>
            </a:innerShdw>
          </a:effectLst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433384" y="4930346"/>
            <a:ext cx="1433384" cy="1408670"/>
          </a:xfrm>
          <a:prstGeom prst="rect">
            <a:avLst/>
          </a:prstGeom>
          <a:effectLst>
            <a:glow rad="76200">
              <a:srgbClr val="6D6D6D">
                <a:alpha val="70000"/>
              </a:srgbClr>
            </a:glow>
            <a:innerShdw blurRad="114300">
              <a:prstClr val="black"/>
            </a:inn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154" y="-1646450"/>
            <a:ext cx="1791726" cy="1646450"/>
          </a:xfrm>
          <a:prstGeom prst="rect">
            <a:avLst/>
          </a:prstGeom>
          <a:effectLst>
            <a:glow rad="101600">
              <a:schemeClr val="bg2">
                <a:lumMod val="50000"/>
                <a:alpha val="40000"/>
              </a:schemeClr>
            </a:glow>
            <a:innerShdw blurRad="114300">
              <a:prstClr val="black"/>
            </a:inn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5210" y="-1646450"/>
            <a:ext cx="1791726" cy="1646450"/>
          </a:xfrm>
          <a:prstGeom prst="rect">
            <a:avLst/>
          </a:prstGeom>
          <a:effectLst>
            <a:glow rad="101600">
              <a:schemeClr val="bg2">
                <a:lumMod val="50000"/>
                <a:alpha val="40000"/>
              </a:schemeClr>
            </a:glow>
            <a:innerShdw blurRad="114300">
              <a:prstClr val="black"/>
            </a:inn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2414" y="-1646450"/>
            <a:ext cx="1791726" cy="1646450"/>
          </a:xfrm>
          <a:prstGeom prst="rect">
            <a:avLst/>
          </a:prstGeom>
          <a:effectLst>
            <a:glow rad="101600">
              <a:schemeClr val="bg2">
                <a:lumMod val="50000"/>
                <a:alpha val="40000"/>
              </a:schemeClr>
            </a:glow>
            <a:innerShdw blurRad="114300">
              <a:prstClr val="black"/>
            </a:innerShdw>
          </a:effectLst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8179" y="-1646450"/>
            <a:ext cx="1791726" cy="1646450"/>
          </a:xfrm>
          <a:prstGeom prst="rect">
            <a:avLst/>
          </a:prstGeom>
          <a:effectLst>
            <a:glow rad="101600">
              <a:schemeClr val="bg2">
                <a:lumMod val="50000"/>
                <a:alpha val="40000"/>
              </a:schemeClr>
            </a:glow>
            <a:innerShdw blurRad="114300">
              <a:prstClr val="black"/>
            </a:innerShdw>
          </a:effectLst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6822" y="-1646450"/>
            <a:ext cx="1791726" cy="1646450"/>
          </a:xfrm>
          <a:prstGeom prst="rect">
            <a:avLst/>
          </a:prstGeom>
          <a:effectLst>
            <a:glow rad="101600">
              <a:schemeClr val="bg2">
                <a:lumMod val="50000"/>
                <a:alpha val="40000"/>
              </a:schemeClr>
            </a:glow>
            <a:innerShdw blurRad="114300">
              <a:prstClr val="black"/>
            </a:innerShdw>
          </a:effectLst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548" y="-1646450"/>
            <a:ext cx="1791726" cy="1646450"/>
          </a:xfrm>
          <a:prstGeom prst="rect">
            <a:avLst/>
          </a:prstGeom>
          <a:effectLst>
            <a:glow rad="101600">
              <a:schemeClr val="bg2">
                <a:lumMod val="50000"/>
                <a:alpha val="40000"/>
              </a:schemeClr>
            </a:glow>
            <a:innerShdw blurRad="114300">
              <a:prstClr val="black"/>
            </a:innerShdw>
          </a:effectLst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0274" y="-1646450"/>
            <a:ext cx="1791726" cy="1646450"/>
          </a:xfrm>
          <a:prstGeom prst="rect">
            <a:avLst/>
          </a:prstGeom>
          <a:effectLst>
            <a:glow rad="101600">
              <a:schemeClr val="bg2">
                <a:lumMod val="50000"/>
                <a:alpha val="40000"/>
              </a:schemeClr>
            </a:glow>
            <a:innerShdw blurRad="114300">
              <a:prstClr val="black"/>
            </a:innerShdw>
          </a:effectLst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099" y="6858000"/>
            <a:ext cx="2037519" cy="1551085"/>
          </a:xfrm>
          <a:prstGeom prst="rect">
            <a:avLst/>
          </a:prstGeom>
          <a:effectLst>
            <a:glow rad="76200">
              <a:schemeClr val="bg2">
                <a:lumMod val="75000"/>
              </a:schemeClr>
            </a:glow>
            <a:innerShdw blurRad="114300">
              <a:prstClr val="black"/>
            </a:innerShdw>
          </a:effectLst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3456" y="6857999"/>
            <a:ext cx="2037519" cy="1551085"/>
          </a:xfrm>
          <a:prstGeom prst="rect">
            <a:avLst/>
          </a:prstGeom>
          <a:effectLst>
            <a:glow rad="76200">
              <a:schemeClr val="bg2">
                <a:lumMod val="75000"/>
              </a:schemeClr>
            </a:glow>
            <a:innerShdw blurRad="114300">
              <a:prstClr val="black"/>
            </a:innerShdw>
          </a:effectLst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4813" y="6857998"/>
            <a:ext cx="2037519" cy="1551085"/>
          </a:xfrm>
          <a:prstGeom prst="rect">
            <a:avLst/>
          </a:prstGeom>
          <a:effectLst>
            <a:glow rad="76200">
              <a:schemeClr val="bg2">
                <a:lumMod val="75000"/>
              </a:schemeClr>
            </a:glow>
            <a:innerShdw blurRad="114300">
              <a:prstClr val="black"/>
            </a:innerShdw>
          </a:effectLst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6170" y="6857997"/>
            <a:ext cx="2037519" cy="1551085"/>
          </a:xfrm>
          <a:prstGeom prst="rect">
            <a:avLst/>
          </a:prstGeom>
          <a:effectLst>
            <a:glow rad="76200">
              <a:schemeClr val="bg2">
                <a:lumMod val="75000"/>
              </a:schemeClr>
            </a:glow>
            <a:innerShdw blurRad="114300">
              <a:prstClr val="black"/>
            </a:innerShdw>
          </a:effectLst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7527" y="6857996"/>
            <a:ext cx="2037519" cy="1551085"/>
          </a:xfrm>
          <a:prstGeom prst="rect">
            <a:avLst/>
          </a:prstGeom>
          <a:effectLst>
            <a:glow rad="76200">
              <a:schemeClr val="bg2">
                <a:lumMod val="75000"/>
              </a:schemeClr>
            </a:glow>
            <a:innerShdw blurRad="114300">
              <a:prstClr val="black"/>
            </a:innerShdw>
          </a:effectLst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8884" y="6857995"/>
            <a:ext cx="2037519" cy="1551085"/>
          </a:xfrm>
          <a:prstGeom prst="rect">
            <a:avLst/>
          </a:prstGeom>
          <a:effectLst>
            <a:glow rad="76200">
              <a:schemeClr val="bg2">
                <a:lumMod val="75000"/>
              </a:schemeClr>
            </a:glow>
            <a:innerShdw blurRad="114300">
              <a:prstClr val="black"/>
            </a:innerShdw>
          </a:effectLst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0241" y="6857994"/>
            <a:ext cx="2037519" cy="1551085"/>
          </a:xfrm>
          <a:prstGeom prst="rect">
            <a:avLst/>
          </a:prstGeom>
          <a:effectLst>
            <a:glow rad="76200">
              <a:schemeClr val="bg2">
                <a:lumMod val="75000"/>
              </a:schemeClr>
            </a:glow>
            <a:innerShdw blurRad="114300">
              <a:prstClr val="black"/>
            </a:innerShdw>
          </a:effectLst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1598" y="6838399"/>
            <a:ext cx="2037519" cy="1551085"/>
          </a:xfrm>
          <a:prstGeom prst="rect">
            <a:avLst/>
          </a:prstGeom>
          <a:effectLst>
            <a:glow rad="76200">
              <a:schemeClr val="bg2">
                <a:lumMod val="75000"/>
              </a:schemeClr>
            </a:glow>
            <a:innerShdw blurRad="114300">
              <a:prstClr val="black"/>
            </a:innerShdw>
          </a:effectLst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9897" y="-1594689"/>
            <a:ext cx="2105551" cy="1773593"/>
          </a:xfrm>
          <a:prstGeom prst="rect">
            <a:avLst/>
          </a:prstGeom>
          <a:effectLst>
            <a:glow rad="50800">
              <a:schemeClr val="bg2">
                <a:lumMod val="75000"/>
              </a:schemeClr>
            </a:glow>
            <a:innerShdw blurRad="114300">
              <a:prstClr val="black"/>
            </a:innerShdw>
          </a:effectLst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971363" y="-1505535"/>
            <a:ext cx="2234847" cy="1773593"/>
          </a:xfrm>
          <a:prstGeom prst="rect">
            <a:avLst/>
          </a:prstGeom>
          <a:effectLst>
            <a:glow rad="50800">
              <a:schemeClr val="bg2">
                <a:lumMod val="75000"/>
              </a:schemeClr>
            </a:glow>
            <a:innerShdw blurRad="114300">
              <a:prstClr val="black"/>
            </a:innerShdw>
          </a:effectLst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2234847" y="6452031"/>
            <a:ext cx="2234847" cy="1773593"/>
          </a:xfrm>
          <a:prstGeom prst="rect">
            <a:avLst/>
          </a:prstGeom>
          <a:effectLst>
            <a:glow rad="50800">
              <a:schemeClr val="bg2">
                <a:lumMod val="75000"/>
              </a:schemeClr>
            </a:glow>
            <a:innerShdw blurRad="114300">
              <a:prstClr val="black"/>
            </a:innerShdw>
          </a:effectLst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37741" y="6452031"/>
            <a:ext cx="2105551" cy="1773593"/>
          </a:xfrm>
          <a:prstGeom prst="rect">
            <a:avLst/>
          </a:prstGeom>
          <a:effectLst>
            <a:glow rad="50800">
              <a:schemeClr val="bg2">
                <a:lumMod val="75000"/>
              </a:schemeClr>
            </a:glow>
            <a:innerShdw blurRad="114300">
              <a:prstClr val="black"/>
            </a:innerShdw>
          </a:effectLst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357" y="2390925"/>
            <a:ext cx="1396994" cy="1799731"/>
          </a:xfrm>
          <a:prstGeom prst="rect">
            <a:avLst/>
          </a:prstGeom>
          <a:effectLst>
            <a:glow rad="63500">
              <a:schemeClr val="bg2">
                <a:lumMod val="50000"/>
              </a:schemeClr>
            </a:glow>
            <a:innerShdw blurRad="114300">
              <a:prstClr val="black"/>
            </a:innerShdw>
          </a:effectLst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143500" y="1104900"/>
            <a:ext cx="1882774" cy="2008838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2262494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13011">
        <p:fade/>
        <p:sndAc>
          <p:stSnd>
            <p:snd r:embed="rId2" name="mix_1m59s_audio-joiner_com_3_1_.wav"/>
          </p:stSnd>
        </p:sndAc>
      </p:transition>
    </mc:Choice>
    <mc:Fallback xmlns="">
      <p:transition advClick="0" advTm="113011">
        <p:fade/>
        <p:sndAc>
          <p:stSnd>
            <p:snd r:embed="rId13" name="mix_1m59s_audio-joiner_com_3_1_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1.48148E-6 L -1.13451 -0.04144 " pathEditMode="relative" rAng="0" ptsTypes="AA">
                                      <p:cBhvr>
                                        <p:cTn id="6" dur="3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732" y="-2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750"/>
                            </p:stCondLst>
                            <p:childTnLst>
                              <p:par>
                                <p:cTn id="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4.81481E-6 L 1.10468 0.03263 " pathEditMode="relative" rAng="0" ptsTypes="AA">
                                      <p:cBhvr>
                                        <p:cTn id="9" dur="3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234" y="16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0"/>
                            </p:stCondLst>
                            <p:childTnLst>
                              <p:par>
                                <p:cTn id="11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4.44444E-6 L -1.13451 -0.04144 " pathEditMode="relative" rAng="0" ptsTypes="AA">
                                      <p:cBhvr>
                                        <p:cTn id="12" dur="3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732" y="-2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250"/>
                            </p:stCondLst>
                            <p:childTnLst>
                              <p:par>
                                <p:cTn id="1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2.59259E-6 L 1.10468 0.03264 " pathEditMode="relative" rAng="0" ptsTypes="AA">
                                      <p:cBhvr>
                                        <p:cTn id="15" dur="3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234" y="16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74 -0.13495 L -1.16224 -0.17638 " pathEditMode="relative" rAng="0" ptsTypes="AA">
                                      <p:cBhvr>
                                        <p:cTn id="18" dur="3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732" y="-2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750"/>
                            </p:stCondLst>
                            <p:childTnLst>
                              <p:par>
                                <p:cTn id="2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1.48148E-6 L 1.10468 0.03264 " pathEditMode="relative" rAng="0" ptsTypes="AA">
                                      <p:cBhvr>
                                        <p:cTn id="21" dur="3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234" y="16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0"/>
                            </p:stCondLst>
                            <p:childTnLst>
                              <p:par>
                                <p:cTn id="23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3.33333E-6 L -1.13451 -0.04143 " pathEditMode="relative" rAng="0" ptsTypes="AA">
                                      <p:cBhvr>
                                        <p:cTn id="24" dur="3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732" y="-2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6250"/>
                            </p:stCondLst>
                            <p:childTnLst>
                              <p:par>
                                <p:cTn id="2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1.10468 0.03264 " pathEditMode="relative" rAng="0" ptsTypes="AA">
                                      <p:cBhvr>
                                        <p:cTn id="27" dur="3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234" y="16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9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2.22222E-6 L -1.13451 -0.04144 " pathEditMode="relative" rAng="0" ptsTypes="AA">
                                      <p:cBhvr>
                                        <p:cTn id="30" dur="3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732" y="-2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3750"/>
                            </p:stCondLst>
                            <p:childTnLst>
                              <p:par>
                                <p:cTn id="3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2.22222E-6 L 1.10468 0.03264 " pathEditMode="relative" rAng="0" ptsTypes="AA">
                                      <p:cBhvr>
                                        <p:cTn id="33" dur="3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234" y="16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0"/>
                            </p:stCondLst>
                            <p:childTnLst>
                              <p:par>
                                <p:cTn id="3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59259E-6 L -0.01588 1.24746 " pathEditMode="relative" rAng="0" ptsTypes="AA">
                                      <p:cBhvr>
                                        <p:cTn id="36" dur="2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4" y="62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250"/>
                            </p:stCondLst>
                            <p:childTnLst>
                              <p:par>
                                <p:cTn id="3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2.59259E-6 L -0.01589 1.24746 " pathEditMode="relative" rAng="0" ptsTypes="AA">
                                      <p:cBhvr>
                                        <p:cTn id="39" dur="2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4" y="62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3000"/>
                            </p:stCondLst>
                            <p:childTnLst>
                              <p:par>
                                <p:cTn id="4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2.59259E-6 L -0.01589 1.24746 " pathEditMode="relative" rAng="0" ptsTypes="AA">
                                      <p:cBhvr>
                                        <p:cTn id="42" dur="2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4" y="62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750"/>
                            </p:stCondLst>
                            <p:childTnLst>
                              <p:par>
                                <p:cTn id="4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2.59259E-6 L -0.01588 1.24746 " pathEditMode="relative" rAng="0" ptsTypes="AA">
                                      <p:cBhvr>
                                        <p:cTn id="45" dur="2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4" y="62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8500"/>
                            </p:stCondLst>
                            <p:childTnLst>
                              <p:par>
                                <p:cTn id="4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2.59259E-6 L -0.01588 1.24746 " pathEditMode="relative" rAng="0" ptsTypes="AA">
                                      <p:cBhvr>
                                        <p:cTn id="48" dur="2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4" y="62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1250"/>
                            </p:stCondLst>
                            <p:childTnLst>
                              <p:par>
                                <p:cTn id="5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2.59259E-6 L -0.01589 1.24746 " pathEditMode="relative" rAng="0" ptsTypes="AA">
                                      <p:cBhvr>
                                        <p:cTn id="51" dur="2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4" y="62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4000"/>
                            </p:stCondLst>
                            <p:childTnLst>
                              <p:par>
                                <p:cTn id="5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2.59259E-6 L -0.01588 1.24746 " pathEditMode="relative" rAng="0" ptsTypes="AA">
                                      <p:cBhvr>
                                        <p:cTn id="54" dur="2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4" y="62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6750"/>
                            </p:stCondLst>
                            <p:childTnLst>
                              <p:par>
                                <p:cTn id="56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2.96296E-6 L 0.0181 -1.22014 " pathEditMode="relative" rAng="0" ptsTypes="AA">
                                      <p:cBhvr>
                                        <p:cTn id="57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8" y="-6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9750"/>
                            </p:stCondLst>
                            <p:childTnLst>
                              <p:par>
                                <p:cTn id="59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2.96296E-6 L 0.0181 -1.22014 " pathEditMode="relative" rAng="0" ptsTypes="AA">
                                      <p:cBhvr>
                                        <p:cTn id="60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8" y="-6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2750"/>
                            </p:stCondLst>
                            <p:childTnLst>
                              <p:par>
                                <p:cTn id="62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2.96296E-6 L 0.0181 -1.22014 " pathEditMode="relative" rAng="0" ptsTypes="AA">
                                      <p:cBhvr>
                                        <p:cTn id="63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8" y="-6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750"/>
                            </p:stCondLst>
                            <p:childTnLst>
                              <p:par>
                                <p:cTn id="65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2.96296E-6 L 0.0181 -1.22014 " pathEditMode="relative" rAng="0" ptsTypes="AA">
                                      <p:cBhvr>
                                        <p:cTn id="66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8" y="-6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8750"/>
                            </p:stCondLst>
                            <p:childTnLst>
                              <p:par>
                                <p:cTn id="68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2.96296E-6 L 0.0181 -1.22014 " pathEditMode="relative" rAng="0" ptsTypes="AA">
                                      <p:cBhvr>
                                        <p:cTn id="69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8" y="-6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1750"/>
                            </p:stCondLst>
                            <p:childTnLst>
                              <p:par>
                                <p:cTn id="71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2.96296E-6 L 0.0181 -1.22014 " pathEditMode="relative" rAng="0" ptsTypes="AA">
                                      <p:cBhvr>
                                        <p:cTn id="72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8" y="-6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4750"/>
                            </p:stCondLst>
                            <p:childTnLst>
                              <p:par>
                                <p:cTn id="74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2.96296E-6 L 0.0181 -1.22014 " pathEditMode="relative" rAng="0" ptsTypes="AA">
                                      <p:cBhvr>
                                        <p:cTn id="75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8" y="-6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7750"/>
                            </p:stCondLst>
                            <p:childTnLst>
                              <p:par>
                                <p:cTn id="77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4.81481E-6 L 0.0181 -1.22014 " pathEditMode="relative" rAng="0" ptsTypes="AA">
                                      <p:cBhvr>
                                        <p:cTn id="78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8" y="-6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750"/>
                            </p:stCondLst>
                            <p:childTnLst>
                              <p:par>
                                <p:cTn id="8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7.40741E-7 L -1.14883 1.18727 " pathEditMode="relative" rAng="0" ptsTypes="AA">
                                      <p:cBhvr>
                                        <p:cTn id="81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448" y="59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3750"/>
                            </p:stCondLst>
                            <p:childTnLst>
                              <p:par>
                                <p:cTn id="8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3.7037E-6 L 1.15117 1.18403 " pathEditMode="relative" rAng="0" ptsTypes="AA">
                                      <p:cBhvr>
                                        <p:cTn id="84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138" y="5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6750"/>
                            </p:stCondLst>
                            <p:childTnLst>
                              <p:par>
                                <p:cTn id="8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59259E-6 L 1.15729 -1.17315 " pathEditMode="relative" rAng="0" ptsTypes="AA">
                                      <p:cBhvr>
                                        <p:cTn id="87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896" y="-60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9750"/>
                            </p:stCondLst>
                            <p:childTnLst>
                              <p:par>
                                <p:cTn id="89" presetID="42" presetClass="path" presetSubtype="0" accel="50000" decel="5000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animMotion origin="layout" path="M 2.08333E-6 2.59259E-6 L -1.13438 -1.17315 " pathEditMode="relative" rAng="0" ptsTypes="AA">
                                      <p:cBhvr>
                                        <p:cTn id="90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719" y="-58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2800"/>
                            </p:stCondLst>
                            <p:childTnLst>
                              <p:par>
                                <p:cTn id="9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3800"/>
                            </p:stCondLst>
                            <p:childTnLst>
                              <p:par>
                                <p:cTn id="98" presetID="26" presetClass="path" presetSubtype="0" repeatCount="2000" accel="50000" decel="50000" fill="hold" nodeType="afterEffect">
                                  <p:stCondLst>
                                    <p:cond delay="2450"/>
                                  </p:stCondLst>
                                  <p:childTnLst>
                                    <p:animMotion origin="layout" path="M -0.00209 -1.11111E-6 C -0.00209 0.15556 0.08046 0.28195 0.1819 0.28195 C 0.30143 0.28195 0.34453 0.1412 0.36302 0.05625 L 0.38151 -0.05671 C 0.39948 -0.14167 0.4457 -0.28171 0.58073 -0.28171 C 0.66666 -0.28171 0.7651 -0.15579 0.7651 -1.11111E-6 C 0.7651 0.15556 0.66666 0.28195 0.58073 0.28195 C 0.4457 0.28195 0.39948 0.1412 0.38151 0.05625 L 0.36302 -0.05671 C 0.34453 -0.14167 0.30143 -0.28171 0.1819 -0.28171 C 0.08046 -0.28171 -0.00209 -0.15579 -0.00209 -1.11111E-6 Z " pathEditMode="relative" rAng="0" ptsTypes="AAAAAAAAAAA">
                                      <p:cBhvr>
                                        <p:cTn id="99" dur="4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3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4250"/>
                            </p:stCondLst>
                            <p:childTnLst>
                              <p:par>
                                <p:cTn id="101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5750"/>
                            </p:stCondLst>
                            <p:childTnLst>
                              <p:par>
                                <p:cTn id="112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2.59259E-6 C 0.225 2.59259E-6 0.40794 0.11203 0.40794 0.25046 C 0.40794 0.38842 0.225 0.50092 1.45833E-6 0.50092 C -0.22513 0.50092 -0.40768 0.38842 -0.40768 0.25046 C -0.40768 0.11203 -0.22513 2.59259E-6 1.45833E-6 2.59259E-6 Z " pathEditMode="relative" rAng="0" ptsTypes="AAAAA">
                                      <p:cBhvr>
                                        <p:cTn id="113" dur="3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25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1750"/>
                            </p:stCondLst>
                            <p:childTnLst>
                              <p:par>
                                <p:cTn id="11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30" y="583235"/>
            <a:ext cx="11302583" cy="3963988"/>
          </a:xfrm>
        </p:spPr>
        <p:txBody>
          <a:bodyPr/>
          <a:lstStyle/>
          <a:p>
            <a:r>
              <a:rPr lang="ru-RU" dirty="0" smtClean="0"/>
              <a:t>Спасибо зарядке!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Наши глазки в порядке!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3844" y="3659243"/>
            <a:ext cx="2377154" cy="2915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482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454">
        <p:fade/>
      </p:transition>
    </mc:Choice>
    <mc:Fallback xmlns="">
      <p:transition advClick="0" advTm="545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пт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215AABE4-9829-4EC4-B4C5-C43CB504020F}" vid="{FB46439E-1F70-4917-B057-5E620E1F7A1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пт</Template>
  <TotalTime>135</TotalTime>
  <Words>6</Words>
  <Application>Microsoft Office PowerPoint</Application>
  <PresentationFormat>Широкоэкранный</PresentationFormat>
  <Paragraphs>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Romashka Deco</vt:lpstr>
      <vt:lpstr>пт</vt:lpstr>
      <vt:lpstr>Презентация PowerPoint</vt:lpstr>
      <vt:lpstr>Презентация PowerPoint</vt:lpstr>
      <vt:lpstr>Спасибо зарядке!   Наши глазки в порядке!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и н я я   п т и ц а</dc:title>
  <dc:creator>User</dc:creator>
  <cp:lastModifiedBy>User</cp:lastModifiedBy>
  <cp:revision>18</cp:revision>
  <dcterms:created xsi:type="dcterms:W3CDTF">2017-10-08T09:19:19Z</dcterms:created>
  <dcterms:modified xsi:type="dcterms:W3CDTF">2019-01-10T16:15:47Z</dcterms:modified>
</cp:coreProperties>
</file>