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27D7C-9686-4EAD-B856-3B082305DDFE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44AB3-F379-4BFC-B146-B3AFE2B691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44AB3-F379-4BFC-B146-B3AFE2B6917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44AB3-F379-4BFC-B146-B3AFE2B69172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E62A-3B0A-45CD-B1E8-BBBDF8E76D20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D6486-C05C-4679-9848-714A463DFC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6386530" cy="167164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Познавательное развитие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центр патриотического воспитания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http://www.playcast.ru/uploads/2014/08/22/95890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143932" cy="200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1571612"/>
            <a:ext cx="5929354" cy="3394531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дошкольников – это не только воспитание любви к родному дому, селу, детскому саду, городу, родной природе, культурному достоянию своего народа, своей нации, толерантного отношения к представителям  других национальностей, но и воспитание уважительного отношение к  труженику и результатам его труда, родной земле, защитникам Отечества, государственной символике, традициям государства и общенародным праздникам.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user\Desktop\IMG_19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247173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user\Desktop\фото среды\IMG_1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786190"/>
            <a:ext cx="3643302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Users\user\Desktop\фото среды\IMG_11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000372"/>
            <a:ext cx="24288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IMG_20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1857364"/>
            <a:ext cx="3429024" cy="215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58" y="285728"/>
            <a:ext cx="8429683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-Содержание материалов в центре патриотического воспитания обновляется в зависимости от календарных дат и изучаемых  на данный момент  тем;</a:t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- Пособия и оборудование  соответствуют  возрасту детей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фото среды\IMG_1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3464742" cy="2309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user\Desktop\фото среды\IMG_1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857628"/>
            <a:ext cx="3357554" cy="2034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C:\Users\user\Desktop\фото среды\IMG_1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786190"/>
            <a:ext cx="2643206" cy="1762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ocuments\фото среды\IMG_11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1714488"/>
            <a:ext cx="3227546" cy="2151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то среды\DSCN0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71546"/>
            <a:ext cx="3381335" cy="2536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фото среды\IMG_15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214794"/>
            <a:ext cx="3964809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pp.vk.me/c638521/v638521626/8fbf/f6O4DvzSRg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357694"/>
            <a:ext cx="3214710" cy="2142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user\Desktop\фото среды\IMG_14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928670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85720" y="428604"/>
            <a:ext cx="885828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При ознакомление детей с Российской армией в центре имеется:  иллюстрации военной техники, портреты, иллюстрации с изображением родов войск и др.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214686"/>
            <a:ext cx="742953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чень важна работа с детьми по ознакомлению с родным городом (поселком)  в том плане, что она несет познавательную, духовно- нравственную, природоохранную функции.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714620"/>
            <a:ext cx="8082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458" name="Picture 2" descr="http://www.playcast.ru/uploads/2014/08/22/95890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643866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145</Words>
  <Application>Microsoft Office PowerPoint</Application>
  <PresentationFormat>Экран (4:3)</PresentationFormat>
  <Paragraphs>8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Познавательное развитие центр патриотического воспитания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центр патриотического воспитания</dc:title>
  <dc:creator>user</dc:creator>
  <cp:lastModifiedBy>user</cp:lastModifiedBy>
  <cp:revision>9</cp:revision>
  <dcterms:created xsi:type="dcterms:W3CDTF">2016-11-14T10:38:19Z</dcterms:created>
  <dcterms:modified xsi:type="dcterms:W3CDTF">2016-11-14T12:02:06Z</dcterms:modified>
</cp:coreProperties>
</file>