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80" autoAdjust="0"/>
  </p:normalViewPr>
  <p:slideViewPr>
    <p:cSldViewPr>
      <p:cViewPr varScale="1">
        <p:scale>
          <a:sx n="35" d="100"/>
          <a:sy n="35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8A2F3-1581-48E5-BB9E-B10FE5E419A9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E795F-3EB5-430C-AD40-8B69853F6A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671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06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71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94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4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3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2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0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6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6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1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731AA-FC1A-4D85-8E0B-E2BE01AD5E3C}" type="datetimeFigureOut">
              <a:rPr lang="ru-RU" smtClean="0"/>
              <a:t>пт 21.02.20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1DCD9-DAF4-49FA-80E7-5DF0225AA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89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«Почемучка», как средство развития познавательной деятельности у старших дошкольников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94116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Тарасова Н.В.,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комбинированного вида №6 «Березка»,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852" y="3087387"/>
            <a:ext cx="2664296" cy="185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2322"/>
            <a:ext cx="4104456" cy="27426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3484"/>
            <a:ext cx="3600400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513720"/>
            <a:ext cx="3093515" cy="3093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13720"/>
            <a:ext cx="3528392" cy="309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08312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с детьми я использую следующие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Специально организованная образовательная деятельность (занятия в лаборатории);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Совместная деятельность педагога с детьми (наблюдения, игры, прогулки, праздники);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Самостоятельная деятельность детей (игры, рассматривания энциклопедий, интернет ресурсы)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6"/>
          <a:stretch/>
        </p:blipFill>
        <p:spPr>
          <a:xfrm>
            <a:off x="179512" y="3256698"/>
            <a:ext cx="2709384" cy="2906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/>
          <a:stretch/>
        </p:blipFill>
        <p:spPr>
          <a:xfrm>
            <a:off x="6356638" y="3258436"/>
            <a:ext cx="2607850" cy="29068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66" y="3256699"/>
            <a:ext cx="2906867" cy="290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3" y="548680"/>
            <a:ext cx="8229600" cy="295232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лаборатории «Почемучка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 помогает расширять кругозор детей об окружающем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мире, речь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 Это хорошо прослеживается на всех этапах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Во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 опытов постоянно возникает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работать в команде,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считать, измерять, сравнивать, взвешивать, определять форму и размеры.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развивает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  детей память,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мышление, воображение, воспитывается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 стремление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оберегать природу нашего края.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 b="24800"/>
          <a:stretch/>
        </p:blipFill>
        <p:spPr>
          <a:xfrm>
            <a:off x="934797" y="3356992"/>
            <a:ext cx="7274406" cy="326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4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34888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внимание!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626" y="0"/>
            <a:ext cx="8403853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627" y="692696"/>
            <a:ext cx="8229600" cy="3858195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«Чем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ребенок видел, слышал и переживал, чем больше он знает, и усвоил, чем большим количеством элементов действительности он располагает в своём опыте, тем значительнее и продуктивнее при других равных условиях будет его творческая, исследовательская деятельность».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 Семёнович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Выготский</a:t>
            </a: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– сенситивный период для развития познавательных потребностей, поэтому очень важно своевременное стимулирование познавательных процессов и развитие их во всех сферах деятельности детей. Интерес к познанию выступает как залог успешного воспитания и обучения дошкольников.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Наша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задача, задача педагогов – не пресекать исследовательскую, познавательную активность детей, а наоборот, помогать ее развитию.</a:t>
            </a:r>
          </a:p>
          <a:p>
            <a:pPr algn="just"/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0" b="30050"/>
          <a:stretch/>
        </p:blipFill>
        <p:spPr>
          <a:xfrm>
            <a:off x="1043608" y="4542283"/>
            <a:ext cx="685800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8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7"/>
            <a:ext cx="8229600" cy="23762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актуальности данного направления детской деятельности, понимая, какое значение STEM образование  имеет в развитии интеллектуальных способностей детей и стремясь создать условия для успешного развития ребенка.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Наш детский сад стал участником республиканского экспериментального проекта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«Мини-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«Киндер–профи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Я модератор кванта  Лаборатории «Почемучка» занимаюсь с детьми старшего дошкольного возраста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1"/>
          <a:stretch/>
        </p:blipFill>
        <p:spPr>
          <a:xfrm>
            <a:off x="1619672" y="2825702"/>
            <a:ext cx="5328592" cy="388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1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60648"/>
            <a:ext cx="5111750" cy="5853113"/>
          </a:xfrm>
        </p:spPr>
        <p:txBody>
          <a:bodyPr>
            <a:normAutofit/>
          </a:bodyPr>
          <a:lstStyle/>
          <a:p>
            <a:pPr lvl="4"/>
            <a:r>
              <a:rPr lang="ru-RU" sz="500" dirty="0" smtClean="0"/>
              <a:t>й</a:t>
            </a:r>
            <a:r>
              <a:rPr lang="ru-RU" sz="500" dirty="0"/>
              <a:t>»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484784"/>
            <a:ext cx="4248472" cy="477299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своей работы взяла методы и приемы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Зыкова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«Экспериментирование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живой и неживой природой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данной методики заключается в развитие познавательной активности, интеллектуально-творческого потенциала личности ребенка, путем совершенствования его исследовательских способностей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3" r="13217" b="3852"/>
          <a:stretch/>
        </p:blipFill>
        <p:spPr>
          <a:xfrm>
            <a:off x="5151587" y="332654"/>
            <a:ext cx="3593235" cy="604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2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404664"/>
            <a:ext cx="583264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перед детьми удивительный мир экспериментирования, в лаборатории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 развивать у детей познавательные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Расширить представления детей об окружающем мире через экспериментальную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Обогатить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ребенка, активизировать его мыслительные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 и классификации, обобщения 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детей в процессе развития  умений  анализировать, сравнивать, обобщать, ставить цель, планировать свои действия, делать выводы.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стремление сохранять и оберегать природный мир, следовать доступным экологическим правилам в деятельности и поведении.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опыт выполнения правил техники безопасности при проведении опытов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экспериментов, умение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коллективе.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6951" r="29000"/>
          <a:stretch/>
        </p:blipFill>
        <p:spPr>
          <a:xfrm>
            <a:off x="6372200" y="836712"/>
            <a:ext cx="2647769" cy="391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4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148880"/>
            <a:ext cx="8229600" cy="6158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48" y="845318"/>
            <a:ext cx="244827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74" y="1169353"/>
            <a:ext cx="2176577" cy="1728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92" y="881320"/>
            <a:ext cx="2592288" cy="2304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8" y="3969060"/>
            <a:ext cx="3240359" cy="20162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005064"/>
            <a:ext cx="2418677" cy="18001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12" y="3920561"/>
            <a:ext cx="1628800" cy="19442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4848" y="3264278"/>
            <a:ext cx="2448272" cy="49545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«Мои первые опыты: изучаем природу»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9726" y="2982464"/>
            <a:ext cx="2448272" cy="49545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3258359"/>
            <a:ext cx="2592288" cy="49545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«Юный исследователь»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1543" y="6021085"/>
            <a:ext cx="3240359" cy="49545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природных материалов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34293" y="5890180"/>
            <a:ext cx="2448272" cy="75726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для лабораторных исследователей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5956341"/>
            <a:ext cx="2448272" cy="49545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Лабораторные весы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0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«Экспериментальная» библиотека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965" y="1969394"/>
            <a:ext cx="2897835" cy="36021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8840"/>
            <a:ext cx="4852506" cy="358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1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лаборатории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5" b="9573"/>
          <a:stretch/>
        </p:blipFill>
        <p:spPr>
          <a:xfrm>
            <a:off x="237200" y="998239"/>
            <a:ext cx="4014304" cy="28628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5"/>
          <a:stretch/>
        </p:blipFill>
        <p:spPr>
          <a:xfrm>
            <a:off x="4582344" y="998391"/>
            <a:ext cx="4320480" cy="2862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2"/>
          <a:stretch/>
        </p:blipFill>
        <p:spPr>
          <a:xfrm>
            <a:off x="237200" y="4347087"/>
            <a:ext cx="4014303" cy="20639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870" y="4232767"/>
            <a:ext cx="3848514" cy="229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8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6825"/>
            <a:ext cx="3024336" cy="62214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6825"/>
            <a:ext cx="3024336" cy="622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163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Лаборатория «Почемучка», как средство развития познавательной деятельности у старших дошкольников</vt:lpstr>
      <vt:lpstr>Актуальность </vt:lpstr>
      <vt:lpstr>Презентация PowerPoint</vt:lpstr>
      <vt:lpstr>Презентация PowerPoint</vt:lpstr>
      <vt:lpstr>Презентация PowerPoint</vt:lpstr>
      <vt:lpstr>Оборудование  </vt:lpstr>
      <vt:lpstr>«Экспериментальная» библиотека</vt:lpstr>
      <vt:lpstr>Занятие в лаборатории</vt:lpstr>
      <vt:lpstr>Презентация PowerPoint</vt:lpstr>
      <vt:lpstr>Презентация PowerPoint</vt:lpstr>
      <vt:lpstr>В своей работе с детьми я использую следующие формы работы: - Специально организованная образовательная деятельность (занятия в лаборатории); - Совместная деятельность педагога с детьми (наблюдения, игры, прогулки, праздники); - Самостоятельная деятельность детей (игры, рассматривания энциклопедий, интернет ресурсы)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Лаборатория « Почемучка»</dc:title>
  <dc:creator>Пользователь</dc:creator>
  <cp:lastModifiedBy>Пользователь</cp:lastModifiedBy>
  <cp:revision>23</cp:revision>
  <dcterms:created xsi:type="dcterms:W3CDTF">2020-02-18T13:10:07Z</dcterms:created>
  <dcterms:modified xsi:type="dcterms:W3CDTF">2020-02-21T13:40:03Z</dcterms:modified>
</cp:coreProperties>
</file>