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AB7D-2EAD-4FAA-87B9-C902728CFC70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8642E-9C3C-49A8-8308-F2EBD4DC614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AB7D-2EAD-4FAA-87B9-C902728CFC70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8642E-9C3C-49A8-8308-F2EBD4DC6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AB7D-2EAD-4FAA-87B9-C902728CFC70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8642E-9C3C-49A8-8308-F2EBD4DC6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AB7D-2EAD-4FAA-87B9-C902728CFC70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8642E-9C3C-49A8-8308-F2EBD4DC6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AB7D-2EAD-4FAA-87B9-C902728CFC70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8642E-9C3C-49A8-8308-F2EBD4DC614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AB7D-2EAD-4FAA-87B9-C902728CFC70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8642E-9C3C-49A8-8308-F2EBD4DC6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AB7D-2EAD-4FAA-87B9-C902728CFC70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8642E-9C3C-49A8-8308-F2EBD4DC6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AB7D-2EAD-4FAA-87B9-C902728CFC70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8642E-9C3C-49A8-8308-F2EBD4DC6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AB7D-2EAD-4FAA-87B9-C902728CFC70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8642E-9C3C-49A8-8308-F2EBD4DC6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AB7D-2EAD-4FAA-87B9-C902728CFC70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8642E-9C3C-49A8-8308-F2EBD4DC6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AB7D-2EAD-4FAA-87B9-C902728CFC70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6F8642E-9C3C-49A8-8308-F2EBD4DC614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8EAB7D-2EAD-4FAA-87B9-C902728CFC70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F8642E-9C3C-49A8-8308-F2EBD4DC614D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Мастер-класс для педагогов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«Организация исследовательской деятельности с детьми старшего дошкольного возраста с использованием микроскопа»</a:t>
            </a:r>
            <a:endParaRPr lang="ru-RU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932040" y="4846602"/>
            <a:ext cx="39594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Автор: воспитатель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Дебирова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Минара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Такабудиновна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cer\Desktop\Фото масрер-класса\P1010581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01787" y="1201340"/>
            <a:ext cx="5940425" cy="445531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267744" y="404664"/>
            <a:ext cx="44664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Теперь изучите объект и сделайте выводы.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Как устроен микроскоп?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 bwMode="auto">
          <a:xfrm>
            <a:off x="2591851" y="1935163"/>
            <a:ext cx="3960298" cy="43894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:\DCIM\101_PANA\P1010586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b="3801"/>
          <a:stretch>
            <a:fillRect/>
          </a:stretch>
        </p:blipFill>
        <p:spPr bwMode="auto">
          <a:xfrm>
            <a:off x="1331640" y="1628800"/>
            <a:ext cx="5904656" cy="49411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971600" y="764704"/>
            <a:ext cx="6696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Вам понадобится: микроскоп, газета, ножницы, предметное и покровные стекла, салфетка, игла для препарирования, пинцет, вода.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260648"/>
            <a:ext cx="4519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Практическая деятельность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cer\Desktop\Фото масрер-класса\P1010521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76872"/>
            <a:ext cx="6552728" cy="4437112"/>
          </a:xfrm>
          <a:prstGeom prst="rect">
            <a:avLst/>
          </a:prstGeom>
          <a:noFill/>
          <a:ln>
            <a:noFill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11560" y="188640"/>
            <a:ext cx="763284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Снимите с окуляра пылезащитную крышку.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Поднимите рабочую часть микроскопа как можно выше, вращая ручку фокусировки. Поверните колонку с объективами в положение 50х/100х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Вырежьте из газеты одну букву.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Поместите ее  на чистое покровное стекло.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Возьмите пипетку и наполните ее водой. Капаем на стекло одну каплю воды.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cer\Desktop\Фото масрер-класса\P1010524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6300465" cy="4815359"/>
          </a:xfrm>
          <a:prstGeom prst="rect">
            <a:avLst/>
          </a:prstGeom>
          <a:noFill/>
          <a:ln>
            <a:noFill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83568" y="404664"/>
            <a:ext cx="741682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Накрываем букву и каплю покровным стеклом.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Фиксируем стекло на столе с помощью зажимов, предварительно установив букву в центре.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cer\Desktop\Фото масрер-класса\P1010525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780928"/>
            <a:ext cx="4932313" cy="3546599"/>
          </a:xfrm>
          <a:prstGeom prst="rect">
            <a:avLst/>
          </a:prstGeom>
          <a:noFill/>
          <a:ln>
            <a:noFill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51520" y="836712"/>
            <a:ext cx="856895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Опускаем рабочую часть микроскопа как можно ниже, с помощью ручки фокусирования. Нужно следить за тем, чтобы линзы объектива не касались основания.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44824"/>
            <a:ext cx="35283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Медленно вращаем ручки фокусировки, чтобы поднять трубу микроскопа до тех пор, пока через окуляр микроскопа не будет отчетливо видна буква. </a:t>
            </a: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Настройте угол поворота зеркала так, что бы направить в микроскоп максимальное количество света (Если необходимо используйте источник света). Наблюдаемое изображение будет перевернуто сверху вниз и слева направо. При смещении слайда влево, изображение будет смещаться вправо и наоборот.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cer\Desktop\Фото масрер-класса\P1010527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636912"/>
            <a:ext cx="5220345" cy="4023271"/>
          </a:xfrm>
          <a:prstGeom prst="rect">
            <a:avLst/>
          </a:prstGeom>
          <a:noFill/>
          <a:ln>
            <a:noFill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39552" y="260648"/>
            <a:ext cx="83529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Теперь изменим степень увеличение объекта. Необходимо вращать колонку с объективами и установить более мощное увеличение. Нужно учитывать, что при максимальном увеличении объекта видимая область будет сокращена, уменьшается яркость изображения. При повышении степени увеличения необходимо настроить угол поворота зеркала так, чтобы в микроскоп направить максимальное количество света.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Повторим процесс увеличения несколько раз, чтобы усовершенствовать умения по увеличению изображения объекта.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cer\Desktop\Фото масрер-класса\P1010535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8485" r="5451"/>
          <a:stretch>
            <a:fillRect/>
          </a:stretch>
        </p:blipFill>
        <p:spPr bwMode="auto">
          <a:xfrm>
            <a:off x="3851920" y="2204864"/>
            <a:ext cx="5112568" cy="4455319"/>
          </a:xfrm>
          <a:prstGeom prst="rect">
            <a:avLst/>
          </a:prstGeom>
          <a:noFill/>
          <a:ln>
            <a:noFill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1520" y="548680"/>
            <a:ext cx="84969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Протрите предметное и покровное стекло салфеткой.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Возьмите исследуемый объект (лист алоэ) и срежьте с него тонкий слой. Место среза должно иметь ровную поверхность.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помощью пинцета поместите срез в центре предметного стекла.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700808"/>
            <a:ext cx="33843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Капните на объект одну каплю воды при помощи пипетки или иглы для препарирования.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1809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Осторожно накройте исследуемый объект покровным стеклом. Не оставляйте между стеклами воздух (кладут стекло не всей поверхностью сразу).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indent="1809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Удалите излишки воды с помощью салфетки (или бумажного фильтра). Прикладываем с краю от покровного стекла, чтобы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избежать попадания пузырьков воздуха.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116632"/>
            <a:ext cx="51646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Самостоятельная практическая часть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cer\Desktop\Фото масрер-класса\P1010536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15763" r="16356"/>
          <a:stretch>
            <a:fillRect/>
          </a:stretch>
        </p:blipFill>
        <p:spPr bwMode="auto">
          <a:xfrm>
            <a:off x="4355976" y="1484784"/>
            <a:ext cx="4572000" cy="5112567"/>
          </a:xfrm>
          <a:prstGeom prst="rect">
            <a:avLst/>
          </a:prstGeom>
          <a:noFill/>
          <a:ln>
            <a:noFill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1556792"/>
            <a:ext cx="374441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помощью пинцета поместите срез в центре предметного стекла.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Капните на объект одну каплю воды при помощи пипетки или иглы для препарирования.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Осторожно накройте исследуемый объект покровным стеклом. Не оставляйте между стеклами воздух (кладут стекло не всей поверхностью сразу).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Удалите излишки воды с помощью салфетки (или бумажного фильтра).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</TotalTime>
  <Words>445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Мастер-класс для педагогов</vt:lpstr>
      <vt:lpstr>Как устроен микроскоп?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2017-09-19T18:47:07Z</dcterms:created>
  <dcterms:modified xsi:type="dcterms:W3CDTF">2017-09-19T19:30:04Z</dcterms:modified>
</cp:coreProperties>
</file>