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37" autoAdjust="0"/>
  </p:normalViewPr>
  <p:slideViewPr>
    <p:cSldViewPr>
      <p:cViewPr varScale="1">
        <p:scale>
          <a:sx n="64" d="100"/>
          <a:sy n="64" d="100"/>
        </p:scale>
        <p:origin x="-14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C06DE1-A5C5-4AB3-BAC8-2FC81250ECF9}" type="datetimeFigureOut">
              <a:rPr lang="ru-RU" smtClean="0"/>
              <a:t>25.01.2014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33746-B8EE-4503-8D1A-930158341AC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4783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6" r="5023" b="3499"/>
          <a:stretch/>
        </p:blipFill>
        <p:spPr>
          <a:xfrm>
            <a:off x="5232312" y="476670"/>
            <a:ext cx="3400582" cy="4392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26115" y="1340768"/>
            <a:ext cx="451963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Габдел</a:t>
            </a:r>
            <a:r>
              <a:rPr lang="tt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җәббар</a:t>
            </a:r>
          </a:p>
          <a:p>
            <a:pPr algn="ctr"/>
            <a:r>
              <a:rPr lang="tt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Габделмәҗид</a:t>
            </a:r>
          </a:p>
          <a:p>
            <a:pPr algn="ctr"/>
            <a:r>
              <a:rPr lang="tt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улы </a:t>
            </a:r>
          </a:p>
          <a:p>
            <a:pPr algn="ctr"/>
            <a:r>
              <a:rPr lang="tt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Кандалый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06567" y="5126691"/>
            <a:ext cx="2252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1797−1860</a:t>
            </a:r>
            <a:endParaRPr lang="ru-RU" sz="28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50050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2708920"/>
            <a:ext cx="745838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Игътибарыгыз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өчен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зур 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рәхмәт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!!!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31274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23728" y="332656"/>
            <a:ext cx="45453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Тормыш юлы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255986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Габделҗаббар Габделмәҗит улы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Кандалый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1797 елда Самара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губернасы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Ставрополь өязе (хәзерге Ульяновск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өлкәсе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Иске Майна районы)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Иртуган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(Иске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Кандал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авылында мулла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гаиләсендә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туа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Шагыйрьнең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бабалары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хәзерге Татарстан АССР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Чүпрәле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районындагы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Каракитә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авылыннан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булса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кирәк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Шәҗәрәләрнең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берсендә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Кандалый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нәселе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“Габделҗаббар- Габделмәҗит-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Ибнеәмин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Биктимер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Ибраһим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Йосыф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дип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күрсәтелә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59681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569597"/>
            <a:ext cx="77048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tt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Халык </a:t>
            </a:r>
            <a:r>
              <a:rPr lang="tt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хәтерендә сакланган истәлекләргә караганда, Габделҗәббар урта буйлы, җиңел сөякле, хәрәкәтчән, бик зиһенле, сүзгә тапкыр, үткен, ачы телле, туры сүзне кем булуына карамастан кистереп әйтүчән була</a:t>
            </a:r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05863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700808"/>
            <a:ext cx="7632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tt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ашлангыч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белемне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Габделҗәббар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үз атасыннан алган.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Соңыннан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Чистай якларындагы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Мораса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аннары бер-бер артлы Кизләү, Күркәле, Кышкар, Шонталы мәдрәсәләрендә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укыган.</a:t>
            </a:r>
            <a:endParaRPr lang="tt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92471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96018" y="844831"/>
            <a:ext cx="74888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Шигырьләрен дә мәдрәсә дә укыганда яза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башлый. Ул төрле гади эпиграммалардан һәм кечкенә сатирик шигырьләрдән башлап җибәрә. Мәсәлән, аны мәдрәсәдән куалагач, ул түбәндәге юллар белән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җавап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кайтара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3200" b="1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4355552"/>
            <a:ext cx="54726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Кусагыз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да 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һич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уфтанмам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Язуымнан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да 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тукталмам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Котылмассыз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барыбер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сез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Әле 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болай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гына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калмам</a:t>
            </a:r>
            <a:r>
              <a:rPr lang="ru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b="1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94062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0901" y="476672"/>
            <a:ext cx="856895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tt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Габделҗәббар җыр-бәетләр, мөнәҗәтләр үрнәгендә үзе дә шигырьләр яза. Шул рәвешле, шагыйрь  өйрәнгән чыганакларның </a:t>
            </a:r>
            <a:r>
              <a:rPr lang="tt-RU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берсе</a:t>
            </a:r>
            <a:r>
              <a:rPr lang="tt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−гарәп, фарсы, төрки, телләрендәге әдәбият − классик язма поэзия булса, </a:t>
            </a:r>
            <a:r>
              <a:rPr lang="tt-RU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икенчесе</a:t>
            </a:r>
            <a:r>
              <a:rPr lang="tt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− халыкның үз иҗат чишмәсе − мәкаль-әйтем, образлы гыйбарәләргә бай җанлый сөйләм теле, җырлары, бәетләре. Шулай ук рус, мордва, чуваш халыклары белән аралашып яшәгән һәм аларның телләрендә җиңел үзләштергән.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93070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54131" y="476672"/>
            <a:ext cx="6235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Башлангыч иҗаты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3981" y="1700807"/>
            <a:ext cx="6417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Кандалый – лирик шагыйрь</a:t>
            </a:r>
            <a:r>
              <a:rPr lang="ru-RU" sz="3200" dirty="0"/>
              <a:t>.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68886" y="2492896"/>
            <a:ext cx="3283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tt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Шигырьләре:</a:t>
            </a:r>
            <a:br>
              <a:rPr lang="tt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Әминәгә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Фатыйма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“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Бәгыйдә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</a:p>
          <a:p>
            <a:r>
              <a:rPr lang="tt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“Гөлстанга”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51920" y="2492896"/>
            <a:ext cx="48245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tt-R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Поэмалары:</a:t>
            </a:r>
          </a:p>
          <a:p>
            <a:pPr lvl="0"/>
            <a:r>
              <a:rPr lang="ru-RU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“</a:t>
            </a:r>
            <a:r>
              <a:rPr lang="ru-R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Фәрхисорур</a:t>
            </a:r>
            <a:r>
              <a:rPr lang="ru-RU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               </a:t>
            </a:r>
          </a:p>
          <a:p>
            <a:pPr lvl="0"/>
            <a:r>
              <a:rPr lang="tt-R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t-RU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“Сәхипҗамал”</a:t>
            </a:r>
            <a:endParaRPr lang="ru-RU" sz="32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“</a:t>
            </a:r>
            <a:r>
              <a:rPr lang="ru-RU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Бәдыйгә</a:t>
            </a:r>
            <a:r>
              <a:rPr lang="ru-RU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</a:p>
          <a:p>
            <a:r>
              <a:rPr lang="tt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“Рисаләи-л-нәсыйхәт” </a:t>
            </a:r>
          </a:p>
          <a:p>
            <a:r>
              <a:rPr lang="tt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(“Тугры юлга илтүче</a:t>
            </a:r>
          </a:p>
          <a:p>
            <a:r>
              <a:rPr lang="tt-R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t-RU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</a:t>
            </a:r>
            <a:r>
              <a:rPr lang="tt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китап”)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tt-RU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endParaRPr lang="ru-RU" sz="2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1081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476672"/>
            <a:ext cx="870432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Габделҗаббар Кандалыйның бөтен зары, кичерешләре, хәсрәте шигырьләренә чыга, аларда гәүдәләнә. Әсәрләрен игътибар белән, шагыйрь кичергәннәрне күз алдына китереп, аның җанын аңлап укыганда шуңа төшенәсең: Габделҗаббар Кандалый бернинди дә ярлыклар ябыштыруга мохтаҗ түгел! Ул бары тик — күпне күргән, авырлыкларны башыннан һәм йөрәгеннән кичергән, шуңа күрә бәхетле мизгелләр турында хыялланучы шагыйрь. Чын Шагыйрь!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52353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9059" y="476672"/>
            <a:ext cx="84249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tt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Габделҗәббар Кандалый 1860 елның маенда </a:t>
            </a:r>
            <a:r>
              <a:rPr lang="tt-RU" sz="32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63</a:t>
            </a:r>
            <a:r>
              <a:rPr lang="tt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яшендә вафат була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үз авылында җирләнә. </a:t>
            </a:r>
            <a:r>
              <a:rPr lang="tt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Соңгы </a:t>
            </a:r>
            <a:r>
              <a:rPr lang="tt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елларда аның каберенә зур гранит таш куелды.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Шулай ук шагыйрьдән калган әдәби мирасның төгәл күләме турында әйтеп булмый — аның кулъязмалары халыкка таралган, һәм илнең бөтен төбәкләреннән диярлек табыла торды. Бәлки, Кандалый әсәрләре әле һаман да берәр архивта, йә берәр чормада үз нәүбәтен көтеп ята торгандыр...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34266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95</TotalTime>
  <Words>406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Фануза</dc:creator>
  <cp:lastModifiedBy>Фануза</cp:lastModifiedBy>
  <cp:revision>12</cp:revision>
  <dcterms:created xsi:type="dcterms:W3CDTF">2014-01-24T19:25:37Z</dcterms:created>
  <dcterms:modified xsi:type="dcterms:W3CDTF">2014-01-24T21:12:46Z</dcterms:modified>
</cp:coreProperties>
</file>