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  <p:sldId id="264" r:id="rId9"/>
    <p:sldId id="265" r:id="rId10"/>
    <p:sldId id="266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1" d="100"/>
          <a:sy n="51" d="100"/>
        </p:scale>
        <p:origin x="-632" y="-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10.03.2020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Объект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10.03.2020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10.03.2020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10.03.2020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Объект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10.03.2020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10.03.2020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10.03.2020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10.03.2020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908721"/>
            <a:ext cx="7772400" cy="2691730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Презентация для родителей</a:t>
            </a:r>
            <a:br>
              <a:rPr lang="ru-RU" b="1" dirty="0" smtClean="0">
                <a:solidFill>
                  <a:srgbClr val="C00000"/>
                </a:solidFill>
              </a:rPr>
            </a:br>
            <a:r>
              <a:rPr lang="ru-RU" b="1" dirty="0" smtClean="0">
                <a:solidFill>
                  <a:srgbClr val="C00000"/>
                </a:solidFill>
              </a:rPr>
              <a:t>«Нетрадиционные способы рисования для младших дошкольников»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b="1" dirty="0" smtClean="0">
                <a:solidFill>
                  <a:schemeClr val="tx1"/>
                </a:solidFill>
              </a:rPr>
              <a:t>Подготовила воспитатель средней группы №2 </a:t>
            </a:r>
          </a:p>
          <a:p>
            <a:r>
              <a:rPr lang="ru-RU" b="1" dirty="0" smtClean="0">
                <a:solidFill>
                  <a:schemeClr val="tx1"/>
                </a:solidFill>
              </a:rPr>
              <a:t>Лебедева О.В.</a:t>
            </a:r>
          </a:p>
          <a:p>
            <a:r>
              <a:rPr lang="ru-RU" b="1" dirty="0" smtClean="0">
                <a:solidFill>
                  <a:schemeClr val="tx1"/>
                </a:solidFill>
              </a:rPr>
              <a:t>2016- 2017 </a:t>
            </a:r>
            <a:r>
              <a:rPr lang="ru-RU" b="1" dirty="0" err="1" smtClean="0">
                <a:solidFill>
                  <a:schemeClr val="tx1"/>
                </a:solidFill>
              </a:rPr>
              <a:t>уч.год</a:t>
            </a:r>
            <a:endParaRPr lang="ru-RU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7613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132856"/>
            <a:ext cx="8229600" cy="1944216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Спасибо за </a:t>
            </a:r>
            <a:br>
              <a:rPr lang="ru-RU" b="1" dirty="0" smtClean="0">
                <a:solidFill>
                  <a:srgbClr val="C00000"/>
                </a:solidFill>
              </a:rPr>
            </a:br>
            <a:r>
              <a:rPr lang="ru-RU" b="1" dirty="0" smtClean="0">
                <a:solidFill>
                  <a:srgbClr val="C00000"/>
                </a:solidFill>
              </a:rPr>
              <a:t>внимание!</a:t>
            </a:r>
            <a:endParaRPr lang="ru-RU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3769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Рисование пальчиком.</a:t>
            </a:r>
            <a:endParaRPr lang="ru-RU" b="1" dirty="0">
              <a:solidFill>
                <a:srgbClr val="C00000"/>
              </a:solidFill>
            </a:endParaRPr>
          </a:p>
        </p:txBody>
      </p:sp>
      <p:pic>
        <p:nvPicPr>
          <p:cNvPr id="7" name="Объект 6" descr="https://www.maam.ru/upload/blogs/detsad-252483-1474419663.jpg"/>
          <p:cNvPicPr>
            <a:picLocks noGrp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844824"/>
            <a:ext cx="4388296" cy="3152157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Объект 7" descr="https://2.bp.blogspot.com/-anOfaenNvQ8/WG5hqc7XlMI/AAAAAAAAEWM/A7HJV0eCZFMN4QZaND4XM-o3_y4yBTfbgCEw/s1600/IMG_1127.JPG"/>
          <p:cNvPicPr>
            <a:picLocks noGrp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648200" y="2188393"/>
            <a:ext cx="4343400" cy="354801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818915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Рисование ладошкой.</a:t>
            </a:r>
            <a:endParaRPr lang="ru-RU" b="1" dirty="0">
              <a:solidFill>
                <a:srgbClr val="C00000"/>
              </a:solidFill>
            </a:endParaRPr>
          </a:p>
        </p:txBody>
      </p:sp>
      <p:pic>
        <p:nvPicPr>
          <p:cNvPr id="5" name="Объект 4" descr="https://fs00.infourok.ru/images/doc/315/314996/hello_html_1e79637e.jpg"/>
          <p:cNvPicPr>
            <a:picLocks noGrp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268760"/>
            <a:ext cx="4316288" cy="4695584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Объект 5" descr="http://io.nios.ru/sites/io.nios.ru/files/images/2019/02/image003_3.jpg"/>
          <p:cNvPicPr>
            <a:picLocks noGrp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220072" y="1268760"/>
            <a:ext cx="3816424" cy="504056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381376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 descr="https://www.maam.ru/upload/blogs/detsad-97435-1424102453.jpg"/>
          <p:cNvPicPr>
            <a:picLocks noGrp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196752"/>
            <a:ext cx="4392488" cy="3990404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Объект 5" descr="https://avatars.mds.yandex.net/get-pdb/1352825/7bea79d7-acdb-4b5d-9cdf-77b826b7ec5f/s1200"/>
          <p:cNvPicPr>
            <a:picLocks noGrp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648200" y="2333624"/>
            <a:ext cx="4343400" cy="383167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129594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Объект 7" descr="https://avatars.mds.yandex.net/get-pdb/1209255/f6655776-cfb6-47b1-b6ee-5bcf4138fc03/s1200?webp=false"/>
          <p:cNvPicPr>
            <a:picLocks noGrp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124744"/>
            <a:ext cx="4388296" cy="4479522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Объект 8" descr="https://ds05.infourok.ru/uploads/ex/04b0/000dc04f-a0c53874/img5.jpg"/>
          <p:cNvPicPr>
            <a:picLocks noGrp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644008" y="1844824"/>
            <a:ext cx="4343400" cy="32575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365397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Рисование штампами.</a:t>
            </a:r>
            <a:endParaRPr lang="ru-RU" b="1" dirty="0">
              <a:solidFill>
                <a:srgbClr val="C00000"/>
              </a:solidFill>
            </a:endParaRPr>
          </a:p>
        </p:txBody>
      </p:sp>
      <p:pic>
        <p:nvPicPr>
          <p:cNvPr id="5" name="Объект 4" descr="https://www.maam.ru/upload/blogs/detsad-320251-1460203829.jpg"/>
          <p:cNvPicPr>
            <a:picLocks noGrp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700808"/>
            <a:ext cx="4388296" cy="3676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Объект 5" descr="https://www.maam.ru/upload/blogs/detsad-150702-1445889011.jpg"/>
          <p:cNvPicPr>
            <a:picLocks noGrp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572000" y="2460624"/>
            <a:ext cx="4464496" cy="370467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362069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 descr="https://www.maam.ru/upload/blogs/detsad-35156-1412595932.jpg"/>
          <p:cNvPicPr>
            <a:picLocks noGrp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412776"/>
            <a:ext cx="4134296" cy="377438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Объект 5" descr="https://avatars.mds.yandex.net/get-pdb/1352825/44f2cbd0-0f39-4a34-af4c-ecea1805607f/s1200?webp=false"/>
          <p:cNvPicPr>
            <a:picLocks noGrp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427984" y="2335570"/>
            <a:ext cx="4563616" cy="390174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492800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 descr="https://avatars.mds.yandex.net/get-pdb/1352825/586845c5-65cc-473d-9ac5-8e6889db8904/s1200?webp=false"/>
          <p:cNvPicPr>
            <a:picLocks noGrp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836712"/>
            <a:ext cx="4067179" cy="5289451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Объект 5" descr="https://ds05.infourok.ru/uploads/ex/091b/0001419a-3797a13d/hello_html_m655c433a.jpg"/>
          <p:cNvPicPr>
            <a:picLocks noGrp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499992" y="1484784"/>
            <a:ext cx="4536503" cy="482453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121849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Рисование ватными палочками.</a:t>
            </a:r>
            <a:endParaRPr lang="ru-RU" b="1" dirty="0">
              <a:solidFill>
                <a:srgbClr val="C00000"/>
              </a:solidFill>
            </a:endParaRPr>
          </a:p>
        </p:txBody>
      </p:sp>
      <p:pic>
        <p:nvPicPr>
          <p:cNvPr id="5" name="Объект 4" descr="https://www.maam.ru/upload/blogs/detsad-311736-1459371107.jpg"/>
          <p:cNvPicPr>
            <a:picLocks noGrp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55576" y="1484784"/>
            <a:ext cx="6840760" cy="4680519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460432" y="1600200"/>
            <a:ext cx="226368" cy="4525963"/>
          </a:xfrm>
        </p:spPr>
        <p:txBody>
          <a:bodyPr/>
          <a:lstStyle/>
          <a:p>
            <a:endParaRPr lang="ru-RU" dirty="0" smtClean="0"/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53659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19</TotalTime>
  <Words>30</Words>
  <Application>Microsoft Office PowerPoint</Application>
  <PresentationFormat>Экран (4:3)</PresentationFormat>
  <Paragraphs>10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Трек</vt:lpstr>
      <vt:lpstr>Презентация для родителей «Нетрадиционные способы рисования для младших дошкольников»</vt:lpstr>
      <vt:lpstr>Рисование пальчиком.</vt:lpstr>
      <vt:lpstr>Рисование ладошкой.</vt:lpstr>
      <vt:lpstr>Презентация PowerPoint</vt:lpstr>
      <vt:lpstr>Презентация PowerPoint</vt:lpstr>
      <vt:lpstr>Рисование штампами.</vt:lpstr>
      <vt:lpstr>Презентация PowerPoint</vt:lpstr>
      <vt:lpstr>Презентация PowerPoint</vt:lpstr>
      <vt:lpstr>Рисование ватными палочками.</vt:lpstr>
      <vt:lpstr>Спасибо за 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для родителей «Нетрадиционные способы рисования для младших дошкольников»</dc:title>
  <dc:creator>Светлана</dc:creator>
  <cp:lastModifiedBy>Светлана</cp:lastModifiedBy>
  <cp:revision>3</cp:revision>
  <dcterms:created xsi:type="dcterms:W3CDTF">2020-03-10T11:41:06Z</dcterms:created>
  <dcterms:modified xsi:type="dcterms:W3CDTF">2020-03-10T12:12:46Z</dcterms:modified>
</cp:coreProperties>
</file>