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9" r:id="rId10"/>
    <p:sldId id="270" r:id="rId11"/>
    <p:sldId id="271" r:id="rId12"/>
    <p:sldId id="274" r:id="rId13"/>
    <p:sldId id="275" r:id="rId14"/>
    <p:sldId id="276" r:id="rId15"/>
    <p:sldId id="277" r:id="rId16"/>
    <p:sldId id="282" r:id="rId17"/>
    <p:sldId id="283" r:id="rId18"/>
    <p:sldId id="284" r:id="rId19"/>
    <p:sldId id="285" r:id="rId20"/>
    <p:sldId id="290" r:id="rId21"/>
    <p:sldId id="291" r:id="rId22"/>
    <p:sldId id="296" r:id="rId23"/>
    <p:sldId id="299" r:id="rId24"/>
    <p:sldId id="304" r:id="rId25"/>
    <p:sldId id="318" r:id="rId26"/>
    <p:sldId id="319" r:id="rId27"/>
    <p:sldId id="321" r:id="rId28"/>
    <p:sldId id="323" r:id="rId29"/>
    <p:sldId id="325" r:id="rId30"/>
    <p:sldId id="334" r:id="rId31"/>
    <p:sldId id="336" r:id="rId32"/>
    <p:sldId id="339" r:id="rId33"/>
    <p:sldId id="341" r:id="rId34"/>
    <p:sldId id="342" r:id="rId35"/>
    <p:sldId id="343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2547714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</a:rPr>
              <a:t>Мы почти что школьники…</a:t>
            </a:r>
            <a:endParaRPr lang="ru-RU" sz="5400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 воспитатель подготовительной группы Лебедева О.В.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2019 -2020 </a:t>
            </a:r>
            <a:r>
              <a:rPr lang="ru-RU" dirty="0" err="1" smtClean="0">
                <a:solidFill>
                  <a:schemeClr val="tx1"/>
                </a:solidFill>
              </a:rPr>
              <a:t>уч.год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847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620688"/>
            <a:ext cx="3353891" cy="550547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764704"/>
            <a:ext cx="3368427" cy="5361459"/>
          </a:xfrm>
        </p:spPr>
      </p:pic>
    </p:spTree>
    <p:extLst>
      <p:ext uri="{BB962C8B-B14F-4D97-AF65-F5344CB8AC3E}">
        <p14:creationId xmlns:p14="http://schemas.microsoft.com/office/powerpoint/2010/main" xmlns="" val="427595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692696"/>
            <a:ext cx="3312368" cy="543346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764704"/>
            <a:ext cx="3440435" cy="5361459"/>
          </a:xfrm>
        </p:spPr>
      </p:pic>
    </p:spTree>
    <p:extLst>
      <p:ext uri="{BB962C8B-B14F-4D97-AF65-F5344CB8AC3E}">
        <p14:creationId xmlns:p14="http://schemas.microsoft.com/office/powerpoint/2010/main" xmlns="" val="14892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Знания каждому нужны , знания очень нам важны.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600200"/>
            <a:ext cx="3312368" cy="514116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1600200"/>
            <a:ext cx="3225320" cy="4925144"/>
          </a:xfrm>
        </p:spPr>
      </p:pic>
    </p:spTree>
    <p:extLst>
      <p:ext uri="{BB962C8B-B14F-4D97-AF65-F5344CB8AC3E}">
        <p14:creationId xmlns:p14="http://schemas.microsoft.com/office/powerpoint/2010/main" xmlns="" val="204363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548680"/>
            <a:ext cx="3425899" cy="557748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1124744"/>
            <a:ext cx="3512443" cy="5472608"/>
          </a:xfrm>
        </p:spPr>
      </p:pic>
    </p:spTree>
    <p:extLst>
      <p:ext uri="{BB962C8B-B14F-4D97-AF65-F5344CB8AC3E}">
        <p14:creationId xmlns:p14="http://schemas.microsoft.com/office/powerpoint/2010/main" xmlns="" val="167819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548680"/>
            <a:ext cx="3137867" cy="5577483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620688"/>
            <a:ext cx="3728467" cy="5505475"/>
          </a:xfrm>
        </p:spPr>
      </p:pic>
    </p:spTree>
    <p:extLst>
      <p:ext uri="{BB962C8B-B14F-4D97-AF65-F5344CB8AC3E}">
        <p14:creationId xmlns:p14="http://schemas.microsoft.com/office/powerpoint/2010/main" xmlns="" val="6536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548680"/>
            <a:ext cx="3353891" cy="557748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404664"/>
            <a:ext cx="3728467" cy="5721499"/>
          </a:xfrm>
        </p:spPr>
      </p:pic>
    </p:spTree>
    <p:extLst>
      <p:ext uri="{BB962C8B-B14F-4D97-AF65-F5344CB8AC3E}">
        <p14:creationId xmlns:p14="http://schemas.microsoft.com/office/powerpoint/2010/main" xmlns="" val="14679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Музыка наш лучший друг.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700808"/>
            <a:ext cx="4824535" cy="3297061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3664" y="1196752"/>
            <a:ext cx="3066768" cy="5328592"/>
          </a:xfrm>
        </p:spPr>
      </p:pic>
    </p:spTree>
    <p:extLst>
      <p:ext uri="{BB962C8B-B14F-4D97-AF65-F5344CB8AC3E}">
        <p14:creationId xmlns:p14="http://schemas.microsoft.com/office/powerpoint/2010/main" xmlns="" val="151786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340768"/>
            <a:ext cx="3090091" cy="532859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1196752"/>
            <a:ext cx="3600399" cy="5328592"/>
          </a:xfrm>
        </p:spPr>
      </p:pic>
    </p:spTree>
    <p:extLst>
      <p:ext uri="{BB962C8B-B14F-4D97-AF65-F5344CB8AC3E}">
        <p14:creationId xmlns:p14="http://schemas.microsoft.com/office/powerpoint/2010/main" xmlns="" val="294406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32656"/>
            <a:ext cx="3497907" cy="579350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692696"/>
            <a:ext cx="3224411" cy="5760640"/>
          </a:xfrm>
        </p:spPr>
      </p:pic>
    </p:spTree>
    <p:extLst>
      <p:ext uri="{BB962C8B-B14F-4D97-AF65-F5344CB8AC3E}">
        <p14:creationId xmlns:p14="http://schemas.microsoft.com/office/powerpoint/2010/main" xmlns="" val="110114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476672"/>
            <a:ext cx="3672408" cy="597666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260648"/>
            <a:ext cx="3512443" cy="5865515"/>
          </a:xfrm>
        </p:spPr>
      </p:pic>
    </p:spTree>
    <p:extLst>
      <p:ext uri="{BB962C8B-B14F-4D97-AF65-F5344CB8AC3E}">
        <p14:creationId xmlns:p14="http://schemas.microsoft.com/office/powerpoint/2010/main" xmlns="" val="148228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Утренняя зарядка – залог бодрого дня.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340768"/>
            <a:ext cx="5200650" cy="7996311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80653" y="1700808"/>
            <a:ext cx="3151787" cy="4968552"/>
          </a:xfrm>
        </p:spPr>
      </p:pic>
    </p:spTree>
    <p:extLst>
      <p:ext uri="{BB962C8B-B14F-4D97-AF65-F5344CB8AC3E}">
        <p14:creationId xmlns:p14="http://schemas.microsoft.com/office/powerpoint/2010/main" xmlns="" val="214320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Физкультура это вам не просто так…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268760"/>
            <a:ext cx="3210784" cy="540060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1196752"/>
            <a:ext cx="3009296" cy="5256584"/>
          </a:xfrm>
        </p:spPr>
      </p:pic>
    </p:spTree>
    <p:extLst>
      <p:ext uri="{BB962C8B-B14F-4D97-AF65-F5344CB8AC3E}">
        <p14:creationId xmlns:p14="http://schemas.microsoft.com/office/powerpoint/2010/main" xmlns="" val="419862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764704"/>
            <a:ext cx="3888432" cy="576064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692696"/>
            <a:ext cx="3720728" cy="5832648"/>
          </a:xfrm>
        </p:spPr>
      </p:pic>
    </p:spTree>
    <p:extLst>
      <p:ext uri="{BB962C8B-B14F-4D97-AF65-F5344CB8AC3E}">
        <p14:creationId xmlns:p14="http://schemas.microsoft.com/office/powerpoint/2010/main" xmlns="" val="43336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620688"/>
            <a:ext cx="4032448" cy="576064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692696"/>
            <a:ext cx="4032448" cy="5688632"/>
          </a:xfrm>
        </p:spPr>
      </p:pic>
    </p:spTree>
    <p:extLst>
      <p:ext uri="{BB962C8B-B14F-4D97-AF65-F5344CB8AC3E}">
        <p14:creationId xmlns:p14="http://schemas.microsoft.com/office/powerpoint/2010/main" xmlns="" val="135984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День рожденье – праздник детства.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268760"/>
            <a:ext cx="3210784" cy="5328592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1268760"/>
            <a:ext cx="3168352" cy="5256584"/>
          </a:xfrm>
        </p:spPr>
      </p:pic>
    </p:spTree>
    <p:extLst>
      <p:ext uri="{BB962C8B-B14F-4D97-AF65-F5344CB8AC3E}">
        <p14:creationId xmlns:p14="http://schemas.microsoft.com/office/powerpoint/2010/main" xmlns="" val="33595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620688"/>
            <a:ext cx="3353891" cy="550547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692696"/>
            <a:ext cx="3368427" cy="5760640"/>
          </a:xfrm>
        </p:spPr>
      </p:pic>
    </p:spTree>
    <p:extLst>
      <p:ext uri="{BB962C8B-B14F-4D97-AF65-F5344CB8AC3E}">
        <p14:creationId xmlns:p14="http://schemas.microsoft.com/office/powerpoint/2010/main" xmlns="" val="283153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692696"/>
            <a:ext cx="3600400" cy="568863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1484784"/>
            <a:ext cx="4824536" cy="4320480"/>
          </a:xfrm>
        </p:spPr>
      </p:pic>
    </p:spTree>
    <p:extLst>
      <p:ext uri="{BB962C8B-B14F-4D97-AF65-F5344CB8AC3E}">
        <p14:creationId xmlns:p14="http://schemas.microsoft.com/office/powerpoint/2010/main" xmlns="" val="409313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404664"/>
            <a:ext cx="3994224" cy="572149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1268760"/>
            <a:ext cx="4752528" cy="4108896"/>
          </a:xfrm>
        </p:spPr>
      </p:pic>
    </p:spTree>
    <p:extLst>
      <p:ext uri="{BB962C8B-B14F-4D97-AF65-F5344CB8AC3E}">
        <p14:creationId xmlns:p14="http://schemas.microsoft.com/office/powerpoint/2010/main" xmlns="" val="134148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476672"/>
            <a:ext cx="3384376" cy="5256584"/>
          </a:xfr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052736"/>
            <a:ext cx="5184576" cy="4325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6217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620689"/>
            <a:ext cx="4464496" cy="316835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4" y="3327796"/>
            <a:ext cx="4247455" cy="2981523"/>
          </a:xfrm>
        </p:spPr>
      </p:pic>
    </p:spTree>
    <p:extLst>
      <p:ext uri="{BB962C8B-B14F-4D97-AF65-F5344CB8AC3E}">
        <p14:creationId xmlns:p14="http://schemas.microsoft.com/office/powerpoint/2010/main" xmlns="" val="327193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260648"/>
            <a:ext cx="8003232" cy="5981104"/>
          </a:xfrm>
        </p:spPr>
      </p:pic>
    </p:spTree>
    <p:extLst>
      <p:ext uri="{BB962C8B-B14F-4D97-AF65-F5344CB8AC3E}">
        <p14:creationId xmlns:p14="http://schemas.microsoft.com/office/powerpoint/2010/main" xmlns="" val="257818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332656"/>
            <a:ext cx="3600400" cy="5793507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764704"/>
            <a:ext cx="3600400" cy="5688632"/>
          </a:xfrm>
        </p:spPr>
      </p:pic>
    </p:spTree>
    <p:extLst>
      <p:ext uri="{BB962C8B-B14F-4D97-AF65-F5344CB8AC3E}">
        <p14:creationId xmlns:p14="http://schemas.microsoft.com/office/powerpoint/2010/main" xmlns="" val="65864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692696"/>
            <a:ext cx="3672408" cy="576064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692696"/>
            <a:ext cx="3368427" cy="5760640"/>
          </a:xfrm>
        </p:spPr>
      </p:pic>
    </p:spTree>
    <p:extLst>
      <p:ext uri="{BB962C8B-B14F-4D97-AF65-F5344CB8AC3E}">
        <p14:creationId xmlns:p14="http://schemas.microsoft.com/office/powerpoint/2010/main" xmlns="" val="83270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404664"/>
            <a:ext cx="3888432" cy="619268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332656"/>
            <a:ext cx="4176464" cy="6192688"/>
          </a:xfrm>
        </p:spPr>
      </p:pic>
    </p:spTree>
    <p:extLst>
      <p:ext uri="{BB962C8B-B14F-4D97-AF65-F5344CB8AC3E}">
        <p14:creationId xmlns:p14="http://schemas.microsoft.com/office/powerpoint/2010/main" xmlns="" val="363338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Родители – наши лучшие друзья.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124744"/>
            <a:ext cx="3922216" cy="5001419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63951" y="1556792"/>
            <a:ext cx="3628529" cy="5040560"/>
          </a:xfrm>
        </p:spPr>
      </p:pic>
    </p:spTree>
    <p:extLst>
      <p:ext uri="{BB962C8B-B14F-4D97-AF65-F5344CB8AC3E}">
        <p14:creationId xmlns:p14="http://schemas.microsoft.com/office/powerpoint/2010/main" xmlns="" val="152318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548680"/>
            <a:ext cx="3994224" cy="557748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63951" y="1340768"/>
            <a:ext cx="3556521" cy="5256584"/>
          </a:xfrm>
        </p:spPr>
      </p:pic>
    </p:spTree>
    <p:extLst>
      <p:ext uri="{BB962C8B-B14F-4D97-AF65-F5344CB8AC3E}">
        <p14:creationId xmlns:p14="http://schemas.microsoft.com/office/powerpoint/2010/main" xmlns="" val="229573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548680"/>
            <a:ext cx="3994224" cy="557748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63951" y="1628800"/>
            <a:ext cx="3556521" cy="5040560"/>
          </a:xfrm>
        </p:spPr>
      </p:pic>
    </p:spTree>
    <p:extLst>
      <p:ext uri="{BB962C8B-B14F-4D97-AF65-F5344CB8AC3E}">
        <p14:creationId xmlns:p14="http://schemas.microsoft.com/office/powerpoint/2010/main" xmlns="" val="332449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916832"/>
            <a:ext cx="4752528" cy="308220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70264" y="1124744"/>
            <a:ext cx="3850208" cy="5472608"/>
          </a:xfrm>
        </p:spPr>
      </p:pic>
    </p:spTree>
    <p:extLst>
      <p:ext uri="{BB962C8B-B14F-4D97-AF65-F5344CB8AC3E}">
        <p14:creationId xmlns:p14="http://schemas.microsoft.com/office/powerpoint/2010/main" xmlns="" val="128629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476672"/>
            <a:ext cx="3209875" cy="564949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764704"/>
            <a:ext cx="3368427" cy="5361459"/>
          </a:xfrm>
        </p:spPr>
      </p:pic>
    </p:spTree>
    <p:extLst>
      <p:ext uri="{BB962C8B-B14F-4D97-AF65-F5344CB8AC3E}">
        <p14:creationId xmlns:p14="http://schemas.microsoft.com/office/powerpoint/2010/main" xmlns="" val="35827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Как много дел у нас…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8585" y="1916832"/>
            <a:ext cx="4545463" cy="3081037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6364" y="1628800"/>
            <a:ext cx="3162099" cy="5040560"/>
          </a:xfrm>
        </p:spPr>
      </p:pic>
    </p:spTree>
    <p:extLst>
      <p:ext uri="{BB962C8B-B14F-4D97-AF65-F5344CB8AC3E}">
        <p14:creationId xmlns:p14="http://schemas.microsoft.com/office/powerpoint/2010/main" xmlns="" val="165394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764704"/>
            <a:ext cx="3209875" cy="5361459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908720"/>
            <a:ext cx="3296419" cy="5217443"/>
          </a:xfrm>
        </p:spPr>
      </p:pic>
    </p:spTree>
    <p:extLst>
      <p:ext uri="{BB962C8B-B14F-4D97-AF65-F5344CB8AC3E}">
        <p14:creationId xmlns:p14="http://schemas.microsoft.com/office/powerpoint/2010/main" xmlns="" val="379574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908720"/>
            <a:ext cx="3456384" cy="568863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1484784"/>
            <a:ext cx="3744416" cy="5112568"/>
          </a:xfrm>
        </p:spPr>
      </p:pic>
    </p:spTree>
    <p:extLst>
      <p:ext uri="{BB962C8B-B14F-4D97-AF65-F5344CB8AC3E}">
        <p14:creationId xmlns:p14="http://schemas.microsoft.com/office/powerpoint/2010/main" xmlns="" val="290618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620688"/>
            <a:ext cx="3778200" cy="550547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836712"/>
            <a:ext cx="3720728" cy="5289451"/>
          </a:xfrm>
        </p:spPr>
      </p:pic>
    </p:spTree>
    <p:extLst>
      <p:ext uri="{BB962C8B-B14F-4D97-AF65-F5344CB8AC3E}">
        <p14:creationId xmlns:p14="http://schemas.microsoft.com/office/powerpoint/2010/main" xmlns="" val="306065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836712"/>
            <a:ext cx="3778200" cy="528945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764704"/>
            <a:ext cx="3296419" cy="5361459"/>
          </a:xfrm>
        </p:spPr>
      </p:pic>
    </p:spTree>
    <p:extLst>
      <p:ext uri="{BB962C8B-B14F-4D97-AF65-F5344CB8AC3E}">
        <p14:creationId xmlns:p14="http://schemas.microsoft.com/office/powerpoint/2010/main" xmlns="" val="236650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274</TotalTime>
  <Words>62</Words>
  <Application>Microsoft Office PowerPoint</Application>
  <PresentationFormat>Экран (4:3)</PresentationFormat>
  <Paragraphs>10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Волна</vt:lpstr>
      <vt:lpstr>Мы почти что школьники…</vt:lpstr>
      <vt:lpstr>Утренняя зарядка – залог бодрого дня.</vt:lpstr>
      <vt:lpstr>Слайд 3</vt:lpstr>
      <vt:lpstr>Слайд 4</vt:lpstr>
      <vt:lpstr>Как много дел у нас…</vt:lpstr>
      <vt:lpstr>Слайд 6</vt:lpstr>
      <vt:lpstr>Слайд 7</vt:lpstr>
      <vt:lpstr>Слайд 8</vt:lpstr>
      <vt:lpstr>Слайд 9</vt:lpstr>
      <vt:lpstr>Слайд 10</vt:lpstr>
      <vt:lpstr>Слайд 11</vt:lpstr>
      <vt:lpstr>Знания каждому нужны , знания очень нам важны.</vt:lpstr>
      <vt:lpstr>Слайд 13</vt:lpstr>
      <vt:lpstr>Слайд 14</vt:lpstr>
      <vt:lpstr>Слайд 15</vt:lpstr>
      <vt:lpstr>Музыка наш лучший друг.</vt:lpstr>
      <vt:lpstr>Слайд 17</vt:lpstr>
      <vt:lpstr>Слайд 18</vt:lpstr>
      <vt:lpstr>Слайд 19</vt:lpstr>
      <vt:lpstr>Физкультура это вам не просто так…</vt:lpstr>
      <vt:lpstr>Слайд 21</vt:lpstr>
      <vt:lpstr>Слайд 22</vt:lpstr>
      <vt:lpstr>День рожденье – праздник детства.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Родители – наши лучшие друзья.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Пользователь</cp:lastModifiedBy>
  <cp:revision>25</cp:revision>
  <dcterms:created xsi:type="dcterms:W3CDTF">2019-10-09T11:20:24Z</dcterms:created>
  <dcterms:modified xsi:type="dcterms:W3CDTF">2020-03-11T13:39:34Z</dcterms:modified>
</cp:coreProperties>
</file>