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5" r:id="rId5"/>
    <p:sldId id="266" r:id="rId6"/>
    <p:sldId id="263" r:id="rId7"/>
    <p:sldId id="268" r:id="rId8"/>
    <p:sldId id="269" r:id="rId9"/>
    <p:sldId id="273" r:id="rId10"/>
    <p:sldId id="279" r:id="rId11"/>
    <p:sldId id="280" r:id="rId12"/>
    <p:sldId id="281" r:id="rId13"/>
    <p:sldId id="282" r:id="rId14"/>
    <p:sldId id="286" r:id="rId15"/>
    <p:sldId id="288" r:id="rId16"/>
    <p:sldId id="290" r:id="rId17"/>
    <p:sldId id="292" r:id="rId18"/>
    <p:sldId id="294" r:id="rId19"/>
    <p:sldId id="29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9900"/>
                </a:solidFill>
              </a:rPr>
              <a:t>ЛЕТНЯЯ КАРТИНКА ДОШКОЛЯТ.</a:t>
            </a:r>
            <a:endParaRPr lang="ru-RU" b="1" i="1" dirty="0">
              <a:solidFill>
                <a:srgbClr val="0099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Подготовила воспитатель  Лебедева О.В.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2018- 2019 учебный год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619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9900"/>
                </a:solidFill>
              </a:rPr>
              <a:t>День России.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556792"/>
            <a:ext cx="4157985" cy="439248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2100262"/>
            <a:ext cx="4374008" cy="4641106"/>
          </a:xfrm>
        </p:spPr>
      </p:pic>
    </p:spTree>
    <p:extLst>
      <p:ext uri="{BB962C8B-B14F-4D97-AF65-F5344CB8AC3E}">
        <p14:creationId xmlns:p14="http://schemas.microsoft.com/office/powerpoint/2010/main" xmlns="" val="39801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24744"/>
            <a:ext cx="4388296" cy="47577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2041812"/>
            <a:ext cx="4302000" cy="4699556"/>
          </a:xfrm>
        </p:spPr>
      </p:pic>
    </p:spTree>
    <p:extLst>
      <p:ext uri="{BB962C8B-B14F-4D97-AF65-F5344CB8AC3E}">
        <p14:creationId xmlns:p14="http://schemas.microsoft.com/office/powerpoint/2010/main" xmlns="" val="218325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96752"/>
            <a:ext cx="4388296" cy="468572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844824"/>
            <a:ext cx="4320480" cy="4896544"/>
          </a:xfrm>
        </p:spPr>
      </p:pic>
    </p:spTree>
    <p:extLst>
      <p:ext uri="{BB962C8B-B14F-4D97-AF65-F5344CB8AC3E}">
        <p14:creationId xmlns:p14="http://schemas.microsoft.com/office/powerpoint/2010/main" xmlns="" val="290310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24744"/>
            <a:ext cx="4316288" cy="47577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985032"/>
            <a:ext cx="4302000" cy="4684328"/>
          </a:xfrm>
        </p:spPr>
      </p:pic>
    </p:spTree>
    <p:extLst>
      <p:ext uri="{BB962C8B-B14F-4D97-AF65-F5344CB8AC3E}">
        <p14:creationId xmlns:p14="http://schemas.microsoft.com/office/powerpoint/2010/main" xmlns="" val="34493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dirty="0" err="1" smtClean="0">
                <a:solidFill>
                  <a:srgbClr val="009900"/>
                </a:solidFill>
              </a:rPr>
              <a:t>Квест</a:t>
            </a:r>
            <a:r>
              <a:rPr lang="ru-RU" b="1" i="1" dirty="0" smtClean="0">
                <a:solidFill>
                  <a:srgbClr val="009900"/>
                </a:solidFill>
              </a:rPr>
              <a:t> «В поисках приключений»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844824"/>
            <a:ext cx="4388296" cy="475252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2016542"/>
            <a:ext cx="4157984" cy="4292778"/>
          </a:xfrm>
        </p:spPr>
      </p:pic>
    </p:spTree>
    <p:extLst>
      <p:ext uri="{BB962C8B-B14F-4D97-AF65-F5344CB8AC3E}">
        <p14:creationId xmlns:p14="http://schemas.microsoft.com/office/powerpoint/2010/main" xmlns="" val="253789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268760"/>
            <a:ext cx="4388296" cy="46137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124744"/>
            <a:ext cx="4374008" cy="4534389"/>
          </a:xfrm>
        </p:spPr>
      </p:pic>
    </p:spTree>
    <p:extLst>
      <p:ext uri="{BB962C8B-B14F-4D97-AF65-F5344CB8AC3E}">
        <p14:creationId xmlns:p14="http://schemas.microsoft.com/office/powerpoint/2010/main" xmlns="" val="39732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268760"/>
            <a:ext cx="4316288" cy="46137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124744"/>
            <a:ext cx="4229992" cy="4475369"/>
          </a:xfrm>
        </p:spPr>
      </p:pic>
    </p:spTree>
    <p:extLst>
      <p:ext uri="{BB962C8B-B14F-4D97-AF65-F5344CB8AC3E}">
        <p14:creationId xmlns:p14="http://schemas.microsoft.com/office/powerpoint/2010/main" xmlns="" val="46745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9900"/>
                </a:solidFill>
              </a:rPr>
              <a:t>Театрализованное представление «Заяц , который умел шить»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84784"/>
            <a:ext cx="4316288" cy="439769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484784"/>
            <a:ext cx="4229992" cy="4680520"/>
          </a:xfrm>
        </p:spPr>
      </p:pic>
    </p:spTree>
    <p:extLst>
      <p:ext uri="{BB962C8B-B14F-4D97-AF65-F5344CB8AC3E}">
        <p14:creationId xmlns:p14="http://schemas.microsoft.com/office/powerpoint/2010/main" xmlns="" val="35396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340768"/>
            <a:ext cx="4388296" cy="454171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2070686"/>
            <a:ext cx="4302000" cy="4598674"/>
          </a:xfrm>
        </p:spPr>
      </p:pic>
    </p:spTree>
    <p:extLst>
      <p:ext uri="{BB962C8B-B14F-4D97-AF65-F5344CB8AC3E}">
        <p14:creationId xmlns:p14="http://schemas.microsoft.com/office/powerpoint/2010/main" xmlns="" val="394249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268760"/>
            <a:ext cx="4316288" cy="46137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2098620"/>
            <a:ext cx="4302000" cy="4570740"/>
          </a:xfrm>
        </p:spPr>
      </p:pic>
    </p:spTree>
    <p:extLst>
      <p:ext uri="{BB962C8B-B14F-4D97-AF65-F5344CB8AC3E}">
        <p14:creationId xmlns:p14="http://schemas.microsoft.com/office/powerpoint/2010/main" xmlns="" val="35403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260648"/>
            <a:ext cx="7123080" cy="936105"/>
          </a:xfrm>
        </p:spPr>
        <p:txBody>
          <a:bodyPr/>
          <a:lstStyle/>
          <a:p>
            <a:r>
              <a:rPr lang="ru-RU" b="1" i="1" dirty="0" smtClean="0">
                <a:solidFill>
                  <a:srgbClr val="009900"/>
                </a:solidFill>
              </a:rPr>
              <a:t>Коллективная работа «Лето»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556792"/>
            <a:ext cx="4388296" cy="47525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926582"/>
            <a:ext cx="4374008" cy="4814786"/>
          </a:xfrm>
        </p:spPr>
      </p:pic>
    </p:spTree>
    <p:extLst>
      <p:ext uri="{BB962C8B-B14F-4D97-AF65-F5344CB8AC3E}">
        <p14:creationId xmlns:p14="http://schemas.microsoft.com/office/powerpoint/2010/main" xmlns="" val="6716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9900"/>
                </a:solidFill>
              </a:rPr>
              <a:t>Рисование «Необычный кабачок»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984397"/>
            <a:ext cx="4302001" cy="44689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6526" y="1809750"/>
            <a:ext cx="4277961" cy="4859610"/>
          </a:xfrm>
        </p:spPr>
      </p:pic>
    </p:spTree>
    <p:extLst>
      <p:ext uri="{BB962C8B-B14F-4D97-AF65-F5344CB8AC3E}">
        <p14:creationId xmlns:p14="http://schemas.microsoft.com/office/powerpoint/2010/main" xmlns="" val="142088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7"/>
            <a:ext cx="7123080" cy="792088"/>
          </a:xfrm>
        </p:spPr>
        <p:txBody>
          <a:bodyPr/>
          <a:lstStyle/>
          <a:p>
            <a:r>
              <a:rPr lang="ru-RU" b="1" i="1" dirty="0" smtClean="0">
                <a:solidFill>
                  <a:srgbClr val="009900"/>
                </a:solidFill>
              </a:rPr>
              <a:t>Аппликация «Насекомые»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12776"/>
            <a:ext cx="4302001" cy="460851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2011752"/>
            <a:ext cx="4302000" cy="4657608"/>
          </a:xfrm>
        </p:spPr>
      </p:pic>
    </p:spTree>
    <p:extLst>
      <p:ext uri="{BB962C8B-B14F-4D97-AF65-F5344CB8AC3E}">
        <p14:creationId xmlns:p14="http://schemas.microsoft.com/office/powerpoint/2010/main" xmlns="" val="359622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6"/>
            <a:ext cx="7123080" cy="864097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9900"/>
                </a:solidFill>
              </a:rPr>
              <a:t>Коллективная работа «Цветочная поляна»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484784"/>
            <a:ext cx="4374009" cy="46805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2126552"/>
            <a:ext cx="4302000" cy="4398791"/>
          </a:xfrm>
        </p:spPr>
      </p:pic>
    </p:spTree>
    <p:extLst>
      <p:ext uri="{BB962C8B-B14F-4D97-AF65-F5344CB8AC3E}">
        <p14:creationId xmlns:p14="http://schemas.microsoft.com/office/powerpoint/2010/main" xmlns="" val="39957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7"/>
            <a:ext cx="7123080" cy="72008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9900"/>
                </a:solidFill>
              </a:rPr>
              <a:t>Веселая прогулка.</a:t>
            </a:r>
            <a:endParaRPr lang="ru-RU" b="1" i="1" dirty="0">
              <a:solidFill>
                <a:srgbClr val="0099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556792"/>
            <a:ext cx="4316288" cy="482453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772816"/>
            <a:ext cx="4374008" cy="4824536"/>
          </a:xfrm>
        </p:spPr>
      </p:pic>
    </p:spTree>
    <p:extLst>
      <p:ext uri="{BB962C8B-B14F-4D97-AF65-F5344CB8AC3E}">
        <p14:creationId xmlns:p14="http://schemas.microsoft.com/office/powerpoint/2010/main" xmlns="" val="3730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556792"/>
            <a:ext cx="4388296" cy="46805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700808"/>
            <a:ext cx="4302000" cy="4968552"/>
          </a:xfrm>
        </p:spPr>
      </p:pic>
    </p:spTree>
    <p:extLst>
      <p:ext uri="{BB962C8B-B14F-4D97-AF65-F5344CB8AC3E}">
        <p14:creationId xmlns:p14="http://schemas.microsoft.com/office/powerpoint/2010/main" xmlns="" val="306475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052736"/>
            <a:ext cx="4374009" cy="45185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700808"/>
            <a:ext cx="4374008" cy="4824536"/>
          </a:xfrm>
        </p:spPr>
      </p:pic>
    </p:spTree>
    <p:extLst>
      <p:ext uri="{BB962C8B-B14F-4D97-AF65-F5344CB8AC3E}">
        <p14:creationId xmlns:p14="http://schemas.microsoft.com/office/powerpoint/2010/main" xmlns="" val="36238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908720"/>
            <a:ext cx="4302001" cy="46626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1844824"/>
            <a:ext cx="4302000" cy="4536504"/>
          </a:xfrm>
        </p:spPr>
      </p:pic>
    </p:spTree>
    <p:extLst>
      <p:ext uri="{BB962C8B-B14F-4D97-AF65-F5344CB8AC3E}">
        <p14:creationId xmlns:p14="http://schemas.microsoft.com/office/powerpoint/2010/main" xmlns="" val="35564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195</TotalTime>
  <Words>54</Words>
  <Application>Microsoft Office PowerPoint</Application>
  <PresentationFormat>Экран (4:3)</PresentationFormat>
  <Paragraphs>11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Spring</vt:lpstr>
      <vt:lpstr>ЛЕТНЯЯ КАРТИНКА ДОШКОЛЯТ.</vt:lpstr>
      <vt:lpstr>Коллективная работа «Лето»</vt:lpstr>
      <vt:lpstr>Рисование «Необычный кабачок»</vt:lpstr>
      <vt:lpstr>Аппликация «Насекомые»</vt:lpstr>
      <vt:lpstr>Коллективная работа «Цветочная поляна»</vt:lpstr>
      <vt:lpstr>Веселая прогулка.</vt:lpstr>
      <vt:lpstr>Слайд 7</vt:lpstr>
      <vt:lpstr>Слайд 8</vt:lpstr>
      <vt:lpstr>Слайд 9</vt:lpstr>
      <vt:lpstr>День России.</vt:lpstr>
      <vt:lpstr>Слайд 11</vt:lpstr>
      <vt:lpstr>Слайд 12</vt:lpstr>
      <vt:lpstr>Слайд 13</vt:lpstr>
      <vt:lpstr>Квест «В поисках приключений»</vt:lpstr>
      <vt:lpstr>Слайд 15</vt:lpstr>
      <vt:lpstr>Слайд 16</vt:lpstr>
      <vt:lpstr>Театрализованное представление «Заяц , который умел шить»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</cp:lastModifiedBy>
  <cp:revision>16</cp:revision>
  <dcterms:created xsi:type="dcterms:W3CDTF">2020-02-07T12:35:36Z</dcterms:created>
  <dcterms:modified xsi:type="dcterms:W3CDTF">2020-03-12T08:30:33Z</dcterms:modified>
</cp:coreProperties>
</file>