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3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Презентация «Организация трудовой деятельности в ДОУ»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Лебедева О.В.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2017- 2018 </a:t>
            </a:r>
            <a:r>
              <a:rPr lang="ru-RU" b="1" dirty="0" err="1" smtClean="0">
                <a:solidFill>
                  <a:schemeClr val="tx1"/>
                </a:solidFill>
              </a:rPr>
              <a:t>уч.год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datas/doshkolnoe-obrazovanie/Ekologicheskoe-i-trudovoe-vospitanie/0028-028-Zadachi-trudovogo-vospitanij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548680"/>
            <a:ext cx="7848872" cy="557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7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up/datas/174470/03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4664"/>
            <a:ext cx="8064896" cy="5721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52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5.infourok.ru/uploads/ex/0a8e/0001912d-ab6b6852/img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548680"/>
            <a:ext cx="8136904" cy="557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8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datas/doshkolnoe-obrazovanie/Trudovoe-vospitanie-detej/0007-007-Vidy-detskogo-trud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08911" cy="5721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65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https://ds05.infourok.ru/uploads/ex/0d97/00098376-c69315d1/img2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6672"/>
            <a:ext cx="8352928" cy="5649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28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4.infourok.ru/uploads/ex/1352/0008ecf1-4e546994/img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32656"/>
            <a:ext cx="8280920" cy="5793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570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datas/doshkolnoe-obrazovanie/Trudovoe-vospitanie-detej/0017-017-Vospitanie-u-doshkolnikov-tsennostnogo-otnoshenija-k-trudu-vzroslykh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7" cy="5649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9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</TotalTime>
  <Words>17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«Организация трудовой деятельности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«Организация трудовой деятельности в ДОУ»</dc:title>
  <dc:creator>Светлана</dc:creator>
  <cp:lastModifiedBy>Светлана</cp:lastModifiedBy>
  <cp:revision>2</cp:revision>
  <dcterms:created xsi:type="dcterms:W3CDTF">2020-03-12T05:50:42Z</dcterms:created>
  <dcterms:modified xsi:type="dcterms:W3CDTF">2020-03-12T06:12:04Z</dcterms:modified>
</cp:coreProperties>
</file>