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9" r:id="rId5"/>
    <p:sldId id="260" r:id="rId6"/>
    <p:sldId id="261" r:id="rId7"/>
    <p:sldId id="265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632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2520279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tx2"/>
                </a:solidFill>
              </a:rPr>
              <a:t>Презентация «Преемственность в работе с одаренными детьми детского сада и школы»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Подготовила воспитатель средней группы №2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Лебедева О.В</a:t>
            </a:r>
            <a:r>
              <a:rPr lang="ru-RU" b="1" dirty="0" smtClean="0">
                <a:solidFill>
                  <a:schemeClr val="tx1"/>
                </a:solidFill>
              </a:rPr>
              <a:t>. 2016- 2017 </a:t>
            </a:r>
            <a:r>
              <a:rPr lang="ru-RU" b="1" dirty="0" err="1" smtClean="0">
                <a:solidFill>
                  <a:schemeClr val="tx1"/>
                </a:solidFill>
              </a:rPr>
              <a:t>уч.год</a:t>
            </a:r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45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ds02.infourok.ru/uploads/ex/0bc6/00021b1d-890f838e/img2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404664"/>
            <a:ext cx="7776864" cy="597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424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ds03.infourok.ru/uploads/ex/02a6/000580e5-48152477/img19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404664"/>
            <a:ext cx="7632848" cy="5904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733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ds02.infourok.ru/uploads/ex/0bc6/00021b1d-890f838e/img5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620688"/>
            <a:ext cx="7632848" cy="55054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964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ds04.infourok.ru/uploads/ex/072f/0014527e-5f8efc2e/2/img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548680"/>
            <a:ext cx="7848872" cy="5904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666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900igr.net/up/datas/153564/013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404664"/>
            <a:ext cx="7776864" cy="597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164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900igr.net/up/datas/153564/010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404664"/>
            <a:ext cx="7920880" cy="597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343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ds03.infourok.ru/uploads/ex/1055/00063e5c-1c93fd3e/img3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548680"/>
            <a:ext cx="8064896" cy="55774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951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ds02.infourok.ru/uploads/ex/0bc6/00021b1d-890f838e/img12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548680"/>
            <a:ext cx="7920880" cy="55774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543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21</TotalTime>
  <Words>25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Summer</vt:lpstr>
      <vt:lpstr>Презентация «Преемственность в работе с одаренными детьми детского сада и школы»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«Преемственность в работе с одаренными детьми детского сада и школы»</dc:title>
  <dc:creator>Светлана</dc:creator>
  <cp:lastModifiedBy>Светлана</cp:lastModifiedBy>
  <cp:revision>4</cp:revision>
  <dcterms:created xsi:type="dcterms:W3CDTF">2020-03-10T12:13:54Z</dcterms:created>
  <dcterms:modified xsi:type="dcterms:W3CDTF">2020-03-12T05:18:19Z</dcterms:modified>
</cp:coreProperties>
</file>