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7" r:id="rId5"/>
    <p:sldId id="268" r:id="rId6"/>
    <p:sldId id="269" r:id="rId7"/>
    <p:sldId id="270" r:id="rId8"/>
    <p:sldId id="271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4" r:id="rId18"/>
    <p:sldId id="285" r:id="rId19"/>
    <p:sldId id="286" r:id="rId20"/>
    <p:sldId id="289" r:id="rId21"/>
    <p:sldId id="293" r:id="rId22"/>
    <p:sldId id="294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smtClean="0">
                <a:solidFill>
                  <a:srgbClr val="0070C0"/>
                </a:solidFill>
              </a:rPr>
              <a:t>Презентация  </a:t>
            </a:r>
            <a:r>
              <a:rPr lang="ru-RU" b="1" i="1" smtClean="0">
                <a:solidFill>
                  <a:srgbClr val="0070C0"/>
                </a:solidFill>
              </a:rPr>
              <a:t>«У </a:t>
            </a:r>
            <a:r>
              <a:rPr lang="ru-RU" b="1" i="1" dirty="0" smtClean="0">
                <a:solidFill>
                  <a:srgbClr val="0070C0"/>
                </a:solidFill>
              </a:rPr>
              <a:t>воды и в воде»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05064"/>
            <a:ext cx="7854696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и провела воспитатель Лебедева О.В.</a:t>
            </a:r>
          </a:p>
          <a:p>
            <a:endParaRPr lang="ru-RU" dirty="0" smtClean="0"/>
          </a:p>
          <a:p>
            <a:r>
              <a:rPr lang="ru-RU" dirty="0" smtClean="0"/>
              <a:t>Июнь ,019 год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Кальмар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Кальмар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95375" y="2191544"/>
            <a:ext cx="69532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Водная черепаха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Ридли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27584" y="1484784"/>
            <a:ext cx="72728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клоун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best-top10.ru/wp-content/uploads/2016/09/ryba-kloun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69916" y="1935163"/>
            <a:ext cx="660416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Крылатка зебра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http://www.mandarin-tk.ru/static/img/images/OCEAN%20WORLD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11560" y="1484784"/>
            <a:ext cx="741682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пила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fishesofaustralia.net.au/Images/Image/PristisPristisPeterKyne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71671" y="1935163"/>
            <a:ext cx="660065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 капля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doublenamefish.ru/img/ryba-kaplia/ryba-kaplia0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85689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слон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im0-tub-ru.yandex.net/i?id=d970f1eddbb0a6fba3677480bcd04b9f&amp;n=33&amp;h=215&amp;w=367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77768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Кузовок-кубик или рыба-коробка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on-mix.ru/gallery/002/im_62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8136903" cy="478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молот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www.krasfun.ru/images/2011/2/29089_319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79928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Акула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s.en.fishki.net/upload/en/201301/17/4923/155862c3f626ff8e700f4198383894ce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84032" y="1935163"/>
            <a:ext cx="657593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Водные ресурсы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http://kakpravilino.com/wp-content/uploads/2016/09/Ostrov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988840"/>
            <a:ext cx="4316288" cy="338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st.gdefon.ru/wallpapers_original/s/576260_atlanticheskiy-okean_volna_stihiya_2166x1080_(www.GdeFon.ru)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64904"/>
            <a:ext cx="40386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Загрязнение водоемов – результат жизнедеятельности человека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http://bigpreviews.123rf.com/images/zu1u/zu1u1111/zu1u111100002/11127969-water-pollution--Stock-Photo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94326" y="2204864"/>
            <a:ext cx="6555347" cy="411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ntellectrossii.ru/upload_modules/goods/goods/full/abce6f7c87bf5439bbbf6f95db5511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1" y="620688"/>
            <a:ext cx="80648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2709/94426835.62/0_b6dc0_22bbc25a_X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9" y="332656"/>
            <a:ext cx="784887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Экология .Правила поведения у водоемов.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Нельзя бросать мусор в воду.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Нельзя оставлять мусор на берегу.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Нельзя мыть велосипеды и другие транспортные средства в водоемах и вблизи от них.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Нельзя ,чтоб в водоемы попадали сточные воды с фабрик ,заводов и полей.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www.latoro.com/wallpapers/world/17204-desktop-wallpapers-russia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980729"/>
            <a:ext cx="4388296" cy="41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review-planet.ru/wp-content/uploads/2015/07/review-planet.ru2_13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60032" y="2060848"/>
            <a:ext cx="40324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Морские обитатели.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Морская звезда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3.bp.blogspot.com/-fXIyToYr9qw/U6gb3aN7-4I/AAAAAAAABKE/0faJ31M9dy8/s1600/5043598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Морской еж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bigslide.ru/images/8/7108/831/img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12776"/>
            <a:ext cx="784887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Рыба фугу или иглобрюх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animalzoom.ru/sites/default/files/Fish3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Морской конек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hotology.ru/wp-content/uploads/2015/02/Underwater21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55576" y="1556792"/>
            <a:ext cx="75608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Дельфины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Дельфины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3" y="1556792"/>
            <a:ext cx="792088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Медуза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едузы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340768"/>
            <a:ext cx="743157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106</Words>
  <Application>Microsoft Office PowerPoint</Application>
  <PresentationFormat>Экран (4:3)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Презентация  «У воды и в воде»</vt:lpstr>
      <vt:lpstr>Водные ресурсы</vt:lpstr>
      <vt:lpstr>Слайд 3</vt:lpstr>
      <vt:lpstr>Морские обитатели. Морская звезда</vt:lpstr>
      <vt:lpstr>Морской еж</vt:lpstr>
      <vt:lpstr>Рыба фугу или иглобрюх </vt:lpstr>
      <vt:lpstr>Морской конек</vt:lpstr>
      <vt:lpstr>Дельфины</vt:lpstr>
      <vt:lpstr>Медуза</vt:lpstr>
      <vt:lpstr>Кальмар</vt:lpstr>
      <vt:lpstr>Водная черепаха</vt:lpstr>
      <vt:lpstr>Рыба клоун</vt:lpstr>
      <vt:lpstr>Крылатка зебра </vt:lpstr>
      <vt:lpstr>Рыба пила</vt:lpstr>
      <vt:lpstr>Рыба  капля</vt:lpstr>
      <vt:lpstr>Рыба слон</vt:lpstr>
      <vt:lpstr>Кузовок-кубик или рыба-коробка</vt:lpstr>
      <vt:lpstr>Рыба молот</vt:lpstr>
      <vt:lpstr>Акула</vt:lpstr>
      <vt:lpstr>Загрязнение водоемов – результат жизнедеятельности человека</vt:lpstr>
      <vt:lpstr>Слайд 21</vt:lpstr>
      <vt:lpstr>Слайд 22</vt:lpstr>
      <vt:lpstr>Экология .Правила поведения у водоемов.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Пользователь</cp:lastModifiedBy>
  <cp:revision>21</cp:revision>
  <dcterms:created xsi:type="dcterms:W3CDTF">2017-07-30T17:37:22Z</dcterms:created>
  <dcterms:modified xsi:type="dcterms:W3CDTF">2020-03-12T08:42:56Z</dcterms:modified>
</cp:coreProperties>
</file>