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80" r:id="rId21"/>
    <p:sldId id="281" r:id="rId22"/>
    <p:sldId id="274" r:id="rId23"/>
    <p:sldId id="275" r:id="rId24"/>
    <p:sldId id="276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632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5C2A"/>
                </a:solidFill>
              </a:rPr>
              <a:t>Моя малая Родина -Луговая</a:t>
            </a:r>
            <a:endParaRPr lang="ru-RU" b="1" dirty="0">
              <a:solidFill>
                <a:srgbClr val="005C2A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1744217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воспитатель подготовительной группы 2 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Лебедева О.В.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совместно с родителями подготовительной группы 2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 Лобня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2018 -2019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уч.год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2980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1196752"/>
            <a:ext cx="3089398" cy="492941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572" y="692696"/>
            <a:ext cx="3281883" cy="5688632"/>
          </a:xfrm>
        </p:spPr>
      </p:pic>
    </p:spTree>
    <p:extLst>
      <p:ext uri="{BB962C8B-B14F-4D97-AF65-F5344CB8AC3E}">
        <p14:creationId xmlns:p14="http://schemas.microsoft.com/office/powerpoint/2010/main" val="232528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1196752"/>
            <a:ext cx="3168352" cy="492941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628801"/>
            <a:ext cx="4968551" cy="4207644"/>
          </a:xfrm>
        </p:spPr>
      </p:pic>
    </p:spTree>
    <p:extLst>
      <p:ext uri="{BB962C8B-B14F-4D97-AF65-F5344CB8AC3E}">
        <p14:creationId xmlns:p14="http://schemas.microsoft.com/office/powerpoint/2010/main" val="42101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1196752"/>
            <a:ext cx="3547096" cy="492941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052736"/>
            <a:ext cx="4968552" cy="5040560"/>
          </a:xfrm>
        </p:spPr>
      </p:pic>
    </p:spTree>
    <p:extLst>
      <p:ext uri="{BB962C8B-B14F-4D97-AF65-F5344CB8AC3E}">
        <p14:creationId xmlns:p14="http://schemas.microsoft.com/office/powerpoint/2010/main" val="332287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908720"/>
            <a:ext cx="3484512" cy="521744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268760"/>
            <a:ext cx="4032448" cy="5328592"/>
          </a:xfrm>
        </p:spPr>
      </p:pic>
    </p:spTree>
    <p:extLst>
      <p:ext uri="{BB962C8B-B14F-4D97-AF65-F5344CB8AC3E}">
        <p14:creationId xmlns:p14="http://schemas.microsoft.com/office/powerpoint/2010/main" val="205360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124744"/>
            <a:ext cx="3305422" cy="547260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628801"/>
            <a:ext cx="5040560" cy="4207644"/>
          </a:xfrm>
        </p:spPr>
      </p:pic>
    </p:spTree>
    <p:extLst>
      <p:ext uri="{BB962C8B-B14F-4D97-AF65-F5344CB8AC3E}">
        <p14:creationId xmlns:p14="http://schemas.microsoft.com/office/powerpoint/2010/main" val="86536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836712"/>
            <a:ext cx="3233414" cy="528945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052736"/>
            <a:ext cx="4104456" cy="5472608"/>
          </a:xfrm>
        </p:spPr>
      </p:pic>
    </p:spTree>
    <p:extLst>
      <p:ext uri="{BB962C8B-B14F-4D97-AF65-F5344CB8AC3E}">
        <p14:creationId xmlns:p14="http://schemas.microsoft.com/office/powerpoint/2010/main" val="88786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08720"/>
            <a:ext cx="3378795" cy="52466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548680"/>
            <a:ext cx="3600399" cy="6048672"/>
          </a:xfrm>
        </p:spPr>
      </p:pic>
    </p:spTree>
    <p:extLst>
      <p:ext uri="{BB962C8B-B14F-4D97-AF65-F5344CB8AC3E}">
        <p14:creationId xmlns:p14="http://schemas.microsoft.com/office/powerpoint/2010/main" val="56799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88840"/>
            <a:ext cx="4398764" cy="38751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476672"/>
            <a:ext cx="4244280" cy="3384376"/>
          </a:xfrm>
        </p:spPr>
      </p:pic>
    </p:spTree>
    <p:extLst>
      <p:ext uri="{BB962C8B-B14F-4D97-AF65-F5344CB8AC3E}">
        <p14:creationId xmlns:p14="http://schemas.microsoft.com/office/powerpoint/2010/main" val="340034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268760"/>
            <a:ext cx="3628528" cy="485740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5" y="1484785"/>
            <a:ext cx="4680520" cy="4351660"/>
          </a:xfrm>
        </p:spPr>
      </p:pic>
    </p:spTree>
    <p:extLst>
      <p:ext uri="{BB962C8B-B14F-4D97-AF65-F5344CB8AC3E}">
        <p14:creationId xmlns:p14="http://schemas.microsoft.com/office/powerpoint/2010/main" val="101634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88840"/>
            <a:ext cx="4391471" cy="38476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44824"/>
            <a:ext cx="4176464" cy="3528391"/>
          </a:xfrm>
        </p:spPr>
      </p:pic>
    </p:spTree>
    <p:extLst>
      <p:ext uri="{BB962C8B-B14F-4D97-AF65-F5344CB8AC3E}">
        <p14:creationId xmlns:p14="http://schemas.microsoft.com/office/powerpoint/2010/main" val="178989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476672"/>
            <a:ext cx="6703640" cy="5544616"/>
          </a:xfrm>
        </p:spPr>
      </p:pic>
    </p:spTree>
    <p:extLst>
      <p:ext uri="{BB962C8B-B14F-4D97-AF65-F5344CB8AC3E}">
        <p14:creationId xmlns:p14="http://schemas.microsoft.com/office/powerpoint/2010/main" val="272429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1124744"/>
            <a:ext cx="3268488" cy="475252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700808"/>
            <a:ext cx="4752528" cy="3975859"/>
          </a:xfrm>
        </p:spPr>
      </p:pic>
    </p:spTree>
    <p:extLst>
      <p:ext uri="{BB962C8B-B14F-4D97-AF65-F5344CB8AC3E}">
        <p14:creationId xmlns:p14="http://schemas.microsoft.com/office/powerpoint/2010/main" val="23304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8761"/>
            <a:ext cx="4247455" cy="3600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2708920"/>
            <a:ext cx="4319463" cy="3384376"/>
          </a:xfrm>
        </p:spPr>
      </p:pic>
    </p:spTree>
    <p:extLst>
      <p:ext uri="{BB962C8B-B14F-4D97-AF65-F5344CB8AC3E}">
        <p14:creationId xmlns:p14="http://schemas.microsoft.com/office/powerpoint/2010/main" val="218858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484784"/>
            <a:ext cx="4248472" cy="43924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404664"/>
            <a:ext cx="3850208" cy="5721499"/>
          </a:xfrm>
        </p:spPr>
      </p:pic>
    </p:spTree>
    <p:extLst>
      <p:ext uri="{BB962C8B-B14F-4D97-AF65-F5344CB8AC3E}">
        <p14:creationId xmlns:p14="http://schemas.microsoft.com/office/powerpoint/2010/main" val="235699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836712"/>
            <a:ext cx="4008760" cy="56166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692696"/>
            <a:ext cx="3922216" cy="5433467"/>
          </a:xfrm>
        </p:spPr>
      </p:pic>
    </p:spTree>
    <p:extLst>
      <p:ext uri="{BB962C8B-B14F-4D97-AF65-F5344CB8AC3E}">
        <p14:creationId xmlns:p14="http://schemas.microsoft.com/office/powerpoint/2010/main" val="252430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52736"/>
            <a:ext cx="4388296" cy="394945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28800"/>
            <a:ext cx="4176464" cy="4108896"/>
          </a:xfrm>
        </p:spPr>
      </p:pic>
    </p:spTree>
    <p:extLst>
      <p:ext uri="{BB962C8B-B14F-4D97-AF65-F5344CB8AC3E}">
        <p14:creationId xmlns:p14="http://schemas.microsoft.com/office/powerpoint/2010/main" val="40756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132857"/>
            <a:ext cx="4247455" cy="37035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1340769"/>
            <a:ext cx="4391471" cy="3528392"/>
          </a:xfrm>
        </p:spPr>
      </p:pic>
    </p:spTree>
    <p:extLst>
      <p:ext uri="{BB962C8B-B14F-4D97-AF65-F5344CB8AC3E}">
        <p14:creationId xmlns:p14="http://schemas.microsoft.com/office/powerpoint/2010/main" val="13076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72816"/>
            <a:ext cx="4103439" cy="4464495"/>
          </a:xfrm>
        </p:spPr>
      </p:pic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76647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56793"/>
            <a:ext cx="4536504" cy="427965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764704"/>
            <a:ext cx="3672407" cy="5832648"/>
          </a:xfrm>
        </p:spPr>
      </p:pic>
    </p:spTree>
    <p:extLst>
      <p:ext uri="{BB962C8B-B14F-4D97-AF65-F5344CB8AC3E}">
        <p14:creationId xmlns:p14="http://schemas.microsoft.com/office/powerpoint/2010/main" val="354309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64904"/>
            <a:ext cx="4536504" cy="27363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764704"/>
            <a:ext cx="3850208" cy="5361459"/>
          </a:xfrm>
        </p:spPr>
      </p:pic>
    </p:spTree>
    <p:extLst>
      <p:ext uri="{BB962C8B-B14F-4D97-AF65-F5344CB8AC3E}">
        <p14:creationId xmlns:p14="http://schemas.microsoft.com/office/powerpoint/2010/main" val="364184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0768"/>
            <a:ext cx="3240359" cy="478539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620688"/>
            <a:ext cx="3850208" cy="5505475"/>
          </a:xfrm>
        </p:spPr>
      </p:pic>
    </p:spTree>
    <p:extLst>
      <p:ext uri="{BB962C8B-B14F-4D97-AF65-F5344CB8AC3E}">
        <p14:creationId xmlns:p14="http://schemas.microsoft.com/office/powerpoint/2010/main" val="396615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1412776"/>
            <a:ext cx="3412504" cy="47133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988840"/>
            <a:ext cx="4752528" cy="3875137"/>
          </a:xfrm>
        </p:spPr>
      </p:pic>
    </p:spTree>
    <p:extLst>
      <p:ext uri="{BB962C8B-B14F-4D97-AF65-F5344CB8AC3E}">
        <p14:creationId xmlns:p14="http://schemas.microsoft.com/office/powerpoint/2010/main" val="388767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1700808"/>
            <a:ext cx="3484512" cy="442535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700808"/>
            <a:ext cx="4752528" cy="3240359"/>
          </a:xfrm>
        </p:spPr>
      </p:pic>
    </p:spTree>
    <p:extLst>
      <p:ext uri="{BB962C8B-B14F-4D97-AF65-F5344CB8AC3E}">
        <p14:creationId xmlns:p14="http://schemas.microsoft.com/office/powerpoint/2010/main" val="275013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420888"/>
            <a:ext cx="4391471" cy="305717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980728"/>
            <a:ext cx="4388296" cy="2952327"/>
          </a:xfrm>
        </p:spPr>
      </p:pic>
    </p:spTree>
    <p:extLst>
      <p:ext uri="{BB962C8B-B14F-4D97-AF65-F5344CB8AC3E}">
        <p14:creationId xmlns:p14="http://schemas.microsoft.com/office/powerpoint/2010/main" val="390866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132856"/>
            <a:ext cx="4824536" cy="334520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836712"/>
            <a:ext cx="3795402" cy="5289451"/>
          </a:xfrm>
        </p:spPr>
      </p:pic>
    </p:spTree>
    <p:extLst>
      <p:ext uri="{BB962C8B-B14F-4D97-AF65-F5344CB8AC3E}">
        <p14:creationId xmlns:p14="http://schemas.microsoft.com/office/powerpoint/2010/main" val="379154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</TotalTime>
  <Words>31</Words>
  <Application>Microsoft Office PowerPoint</Application>
  <PresentationFormat>Экран (4:3)</PresentationFormat>
  <Paragraphs>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Волна</vt:lpstr>
      <vt:lpstr>Моя малая Родина -Луговая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малая Родина -Луговая</dc:title>
  <dc:creator>Светлана</dc:creator>
  <cp:lastModifiedBy>Светлана</cp:lastModifiedBy>
  <cp:revision>11</cp:revision>
  <dcterms:created xsi:type="dcterms:W3CDTF">2019-02-04T16:30:17Z</dcterms:created>
  <dcterms:modified xsi:type="dcterms:W3CDTF">2020-03-13T06:58:58Z</dcterms:modified>
</cp:coreProperties>
</file>