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8" r:id="rId6"/>
    <p:sldId id="271" r:id="rId7"/>
    <p:sldId id="272" r:id="rId8"/>
    <p:sldId id="275" r:id="rId9"/>
    <p:sldId id="278" r:id="rId10"/>
    <p:sldId id="282" r:id="rId11"/>
    <p:sldId id="286" r:id="rId12"/>
    <p:sldId id="287" r:id="rId13"/>
    <p:sldId id="293" r:id="rId14"/>
    <p:sldId id="295" r:id="rId15"/>
    <p:sldId id="306" r:id="rId16"/>
    <p:sldId id="308" r:id="rId17"/>
    <p:sldId id="309" r:id="rId18"/>
    <p:sldId id="315" r:id="rId19"/>
    <p:sldId id="316" r:id="rId20"/>
    <p:sldId id="317" r:id="rId21"/>
    <p:sldId id="320" r:id="rId22"/>
    <p:sldId id="321" r:id="rId23"/>
    <p:sldId id="351" r:id="rId24"/>
    <p:sldId id="322" r:id="rId25"/>
    <p:sldId id="324" r:id="rId26"/>
    <p:sldId id="327" r:id="rId27"/>
    <p:sldId id="328" r:id="rId28"/>
    <p:sldId id="330" r:id="rId29"/>
    <p:sldId id="331" r:id="rId30"/>
    <p:sldId id="332" r:id="rId31"/>
    <p:sldId id="333" r:id="rId32"/>
    <p:sldId id="334" r:id="rId33"/>
    <p:sldId id="335" r:id="rId34"/>
    <p:sldId id="33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472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Documents\Desktop\pesnya-pro-sad--lyubimyy-detskiy-sadik.mp3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Вот и стали мы на год взрослее!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Подготовила воспитатель старшей группы № 2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Лебедева О.В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2017 – 2018 учебный год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75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857232"/>
            <a:ext cx="3035079" cy="5268931"/>
          </a:xfrm>
        </p:spPr>
      </p:pic>
      <p:pic>
        <p:nvPicPr>
          <p:cNvPr id="6" name="Содержимое 5" descr="DSC_1758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572" y="1285860"/>
            <a:ext cx="2963641" cy="4840303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77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80728"/>
            <a:ext cx="2892203" cy="4857784"/>
          </a:xfrm>
        </p:spPr>
      </p:pic>
      <p:pic>
        <p:nvPicPr>
          <p:cNvPr id="6" name="Содержимое 5" descr="DSC_177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717" y="1600200"/>
            <a:ext cx="2764916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78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764704"/>
            <a:ext cx="2963641" cy="4857784"/>
          </a:xfrm>
        </p:spPr>
      </p:pic>
      <p:pic>
        <p:nvPicPr>
          <p:cNvPr id="6" name="Содержимое 5" descr="DSC_189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1285860"/>
            <a:ext cx="2928958" cy="4811715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98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1000108"/>
            <a:ext cx="2963641" cy="5126055"/>
          </a:xfrm>
        </p:spPr>
      </p:pic>
      <p:pic>
        <p:nvPicPr>
          <p:cNvPr id="8" name="Содержимое 7" descr="DSC_198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572" y="1214422"/>
            <a:ext cx="2749327" cy="4911741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329-WA002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857233"/>
            <a:ext cx="2749327" cy="4786346"/>
          </a:xfrm>
        </p:spPr>
      </p:pic>
      <p:pic>
        <p:nvPicPr>
          <p:cNvPr id="6" name="Содержимое 5" descr="IMG-20180329-WA0024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Учимся играя!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DSC_1890.JPG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IMG-20180406-WA0009.jpg"/>
          <p:cNvPicPr>
            <a:picLocks noGrp="1" noChangeAspect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  <p:pic>
        <p:nvPicPr>
          <p:cNvPr id="7" name="pesnya-pro-sad--lyubimyy-detskiy-sadi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406-WA001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059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059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060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71226-WA000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8" name="Содержимое 7" descr="IMG-20171226-WA0004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119-WA0049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10" name="Содержимое 9" descr="IMG-20171226-WA000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Утренняя зарядка.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Содержимое 6" descr="DSC_1725 - копия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071547"/>
            <a:ext cx="2892203" cy="4714908"/>
          </a:xfrm>
        </p:spPr>
      </p:pic>
      <p:pic>
        <p:nvPicPr>
          <p:cNvPr id="8" name="Содержимое 7" descr="DSC_172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366" y="1571613"/>
            <a:ext cx="2991592" cy="444888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На прогулку ,на прогулку выходи!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IMG-20180403-WA002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IMG-20180403-WA001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0639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188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063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1888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48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151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403-WA002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IMG-20180403-WA0024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Физкультура наш друг!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DSC_0939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094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00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101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01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628800"/>
            <a:ext cx="2571750" cy="4572000"/>
          </a:xfrm>
        </p:spPr>
      </p:pic>
      <p:pic>
        <p:nvPicPr>
          <p:cNvPr id="6" name="Содержимое 5" descr="DSC_101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84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178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86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DSC_186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73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642919"/>
            <a:ext cx="3000396" cy="4857784"/>
          </a:xfrm>
        </p:spPr>
      </p:pic>
      <p:pic>
        <p:nvPicPr>
          <p:cNvPr id="6" name="Содержимое 5" descr="DSC_173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366" y="1681249"/>
            <a:ext cx="2991592" cy="4409902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Работа с родителями.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IMG-20180119-WA004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DSC_072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421-WA000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628800"/>
            <a:ext cx="2571750" cy="4572000"/>
          </a:xfrm>
        </p:spPr>
      </p:pic>
      <p:pic>
        <p:nvPicPr>
          <p:cNvPr id="6" name="Содержимое 5" descr="IMG-20180421-WA0007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421-WA001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600200"/>
            <a:ext cx="2571750" cy="4572000"/>
          </a:xfrm>
        </p:spPr>
      </p:pic>
      <p:pic>
        <p:nvPicPr>
          <p:cNvPr id="6" name="Содержимое 5" descr="IMG-20180421-WA010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517-WA010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6" name="Содержимое 5" descr="IMG-20180517-WA010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180517-WA003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6" name="Содержимое 5" descr="IMG-20180517-WA011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29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74" y="1623060"/>
            <a:ext cx="2547851" cy="4526280"/>
          </a:xfrm>
        </p:spPr>
      </p:pic>
      <p:pic>
        <p:nvPicPr>
          <p:cNvPr id="12" name="Содержимое 11" descr="IMG-20180329-WA001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300" y="1600200"/>
            <a:ext cx="2571750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Мы учимся!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DSC_086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500174"/>
            <a:ext cx="2820765" cy="5072097"/>
          </a:xfrm>
        </p:spPr>
      </p:pic>
      <p:pic>
        <p:nvPicPr>
          <p:cNvPr id="6" name="Содержимое 5" descr="DSC_0868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122" y="1623060"/>
            <a:ext cx="2714105" cy="452628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08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1214422"/>
            <a:ext cx="2963641" cy="4911741"/>
          </a:xfrm>
        </p:spPr>
      </p:pic>
      <p:pic>
        <p:nvPicPr>
          <p:cNvPr id="6" name="Содержимое 5" descr="DSC_109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717" y="1600200"/>
            <a:ext cx="2764916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SC_110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857232"/>
            <a:ext cx="3117358" cy="5168905"/>
          </a:xfrm>
        </p:spPr>
      </p:pic>
      <p:pic>
        <p:nvPicPr>
          <p:cNvPr id="8" name="Содержимое 7" descr="DSC_111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468" y="1600200"/>
            <a:ext cx="2799413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28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928670"/>
            <a:ext cx="3106517" cy="5197493"/>
          </a:xfrm>
        </p:spPr>
      </p:pic>
      <p:pic>
        <p:nvPicPr>
          <p:cNvPr id="6" name="Содержимое 5" descr="DSC_1314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047" y="1600200"/>
            <a:ext cx="2890255" cy="4572000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141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857232"/>
            <a:ext cx="2820765" cy="5268931"/>
          </a:xfrm>
        </p:spPr>
      </p:pic>
      <p:pic>
        <p:nvPicPr>
          <p:cNvPr id="6" name="Содержимое 5" descr="DSC_141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572" y="1285860"/>
            <a:ext cx="3106517" cy="4840303"/>
          </a:xfrm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292</TotalTime>
  <Words>45</Words>
  <Application>Microsoft Office PowerPoint</Application>
  <PresentationFormat>Экран (4:3)</PresentationFormat>
  <Paragraphs>10</Paragraphs>
  <Slides>34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Эркер</vt:lpstr>
      <vt:lpstr>Вот и стали мы на год взрослее!</vt:lpstr>
      <vt:lpstr>Утренняя зарядка.</vt:lpstr>
      <vt:lpstr>Презентация PowerPoint</vt:lpstr>
      <vt:lpstr>Презентация PowerPoint</vt:lpstr>
      <vt:lpstr>Мы учимся!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Учимся играя!</vt:lpstr>
      <vt:lpstr>Презентация PowerPoint</vt:lpstr>
      <vt:lpstr>Презентация PowerPoint</vt:lpstr>
      <vt:lpstr>Презентация PowerPoint</vt:lpstr>
      <vt:lpstr>Презентация PowerPoint</vt:lpstr>
      <vt:lpstr>На прогулку ,на прогулку выходи!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Физкультура наш друг!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Светлана</cp:lastModifiedBy>
  <cp:revision>32</cp:revision>
  <dcterms:created xsi:type="dcterms:W3CDTF">2018-05-28T17:11:56Z</dcterms:created>
  <dcterms:modified xsi:type="dcterms:W3CDTF">2020-03-13T07:14:40Z</dcterms:modified>
</cp:coreProperties>
</file>