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0" r:id="rId4"/>
    <p:sldId id="262" r:id="rId5"/>
    <p:sldId id="265" r:id="rId6"/>
    <p:sldId id="267" r:id="rId7"/>
    <p:sldId id="270" r:id="rId8"/>
    <p:sldId id="273" r:id="rId9"/>
    <p:sldId id="275" r:id="rId10"/>
    <p:sldId id="278" r:id="rId11"/>
    <p:sldId id="280" r:id="rId12"/>
    <p:sldId id="284" r:id="rId13"/>
    <p:sldId id="28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Rg st="1" end="34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E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632" y="-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advClick="0" advTm="5000"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D:\Documents\Desktop\&#1074;&#1080;&#1082;&#1090;&#1086;&#1088;-&#1091;&#1076;&#1072;&#1088;&#1094;&#1077;&#1074;-&#1076;&#1086;&#1073;&#1088;&#1086;&#1077;-&#1083;&#1077;&#1090;&#1086;-&#1076;&#1077;&#1090;&#1089;&#1082;&#1080;&#1077;-&#1087;&#1086;&#1087;&#1091;&#1083;&#1103;&#1088;&#1085;&#1099;&#1077;-&#1087;&#1077;&#1089;&#1085;&#1080;-&#1086;-&#1083;&#1077;&#1090;&#1077;.mp3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7E39"/>
                </a:solidFill>
              </a:rPr>
              <a:t>ВОТ ОНО КАКОЕ НАШЕ ЛЕТО!</a:t>
            </a:r>
            <a:endParaRPr lang="ru-RU" b="1" i="1" dirty="0">
              <a:solidFill>
                <a:srgbClr val="007E39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2209800"/>
          </a:xfrm>
        </p:spPr>
        <p:txBody>
          <a:bodyPr>
            <a:normAutofit fontScale="92500" lnSpcReduction="20000"/>
          </a:bodyPr>
          <a:lstStyle/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Отчет о проделанной работе в летний период воспитателя</a:t>
            </a:r>
            <a:endParaRPr lang="en-US" b="1" i="1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 Лебедевой О.В.</a:t>
            </a:r>
          </a:p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Г. Лобня</a:t>
            </a:r>
          </a:p>
          <a:p>
            <a:r>
              <a:rPr lang="ru-RU" b="1" i="1" dirty="0">
                <a:solidFill>
                  <a:schemeClr val="accent3">
                    <a:lumMod val="50000"/>
                  </a:schemeClr>
                </a:solidFill>
              </a:rPr>
              <a:t>а</a:t>
            </a: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вгуст, 2018  г </a:t>
            </a:r>
          </a:p>
          <a:p>
            <a:endParaRPr lang="ru-RU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4" name="Рисунок 3" descr="ÐÐ°ÑÑÐ¸Ð½ÐºÐ¸ Ð¿Ð¾ Ð·Ð°Ð¿ÑÐ¾ÑÑ ÐºÑÐ°ÑÐ¸Ð²ÑÐµ ÐºÐ°ÑÑÐ¸Ð½ÐºÐ¸  Ð»ÐµÑÐ¾Ð¼ Ð´Ð»Ñ Ð´ÐµÑÐµÐ¹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285728"/>
            <a:ext cx="6072230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виктор-ударцев-доброе-лето-детские-популярные-песни-о-лете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6" name="виктор-ударцев-доброе-лето-детские-популярные-песни-о-лете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5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 numSld="34">
                <p:cTn id="8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DSCN4319.JP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357166"/>
            <a:ext cx="4038600" cy="2857520"/>
          </a:xfrm>
        </p:spPr>
      </p:pic>
      <p:pic>
        <p:nvPicPr>
          <p:cNvPr id="6" name="Содержимое 5" descr="DSCN4325.JPG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428604"/>
            <a:ext cx="4352956" cy="2928958"/>
          </a:xfrm>
        </p:spPr>
      </p:pic>
      <p:pic>
        <p:nvPicPr>
          <p:cNvPr id="7" name="Рисунок 6" descr="DSCN4326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58" y="3357562"/>
            <a:ext cx="4214842" cy="3286148"/>
          </a:xfrm>
          <a:prstGeom prst="rect">
            <a:avLst/>
          </a:prstGeom>
        </p:spPr>
      </p:pic>
      <p:pic>
        <p:nvPicPr>
          <p:cNvPr id="8" name="Рисунок 7" descr="DSCN4330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7752" y="3429000"/>
            <a:ext cx="4000528" cy="3214710"/>
          </a:xfrm>
          <a:prstGeom prst="rect">
            <a:avLst/>
          </a:prstGeom>
        </p:spPr>
      </p:pic>
    </p:spTree>
  </p:cSld>
  <p:clrMapOvr>
    <a:masterClrMapping/>
  </p:clrMapOvr>
  <p:transition advClick="0" advTm="5000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042.jp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844" y="285729"/>
            <a:ext cx="2643206" cy="4071966"/>
          </a:xfrm>
        </p:spPr>
      </p:pic>
      <p:pic>
        <p:nvPicPr>
          <p:cNvPr id="6" name="Содержимое 5" descr="043.jpg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0761" y="357166"/>
            <a:ext cx="2643206" cy="4572031"/>
          </a:xfrm>
        </p:spPr>
      </p:pic>
      <p:pic>
        <p:nvPicPr>
          <p:cNvPr id="7" name="Рисунок 6" descr="046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3240" y="357166"/>
            <a:ext cx="2571768" cy="4500594"/>
          </a:xfrm>
          <a:prstGeom prst="rect">
            <a:avLst/>
          </a:prstGeom>
        </p:spPr>
      </p:pic>
    </p:spTree>
  </p:cSld>
  <p:clrMapOvr>
    <a:masterClrMapping/>
  </p:clrMapOvr>
  <p:transition advClick="0" advTm="5000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DSCN4364.JP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142852"/>
            <a:ext cx="3786214" cy="2500330"/>
          </a:xfrm>
        </p:spPr>
      </p:pic>
      <p:pic>
        <p:nvPicPr>
          <p:cNvPr id="6" name="Содержимое 5" descr="DSCN4365.JPG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214290"/>
            <a:ext cx="3852890" cy="2643206"/>
          </a:xfrm>
        </p:spPr>
      </p:pic>
      <p:pic>
        <p:nvPicPr>
          <p:cNvPr id="7" name="Рисунок 6" descr="DSCN4376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071810"/>
            <a:ext cx="4000496" cy="3143272"/>
          </a:xfrm>
          <a:prstGeom prst="rect">
            <a:avLst/>
          </a:prstGeom>
        </p:spPr>
      </p:pic>
      <p:pic>
        <p:nvPicPr>
          <p:cNvPr id="8" name="Рисунок 7" descr="DSCN4377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0562" y="3214686"/>
            <a:ext cx="4071966" cy="3286148"/>
          </a:xfrm>
          <a:prstGeom prst="rect">
            <a:avLst/>
          </a:prstGeom>
        </p:spPr>
      </p:pic>
    </p:spTree>
  </p:cSld>
  <p:clrMapOvr>
    <a:masterClrMapping/>
  </p:clrMapOvr>
  <p:transition advClick="0" advTm="5000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DSCN4344.JP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14290"/>
            <a:ext cx="4038600" cy="3000396"/>
          </a:xfrm>
        </p:spPr>
      </p:pic>
      <p:pic>
        <p:nvPicPr>
          <p:cNvPr id="6" name="Содержимое 5" descr="DSCN4347.JPG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285728"/>
            <a:ext cx="4038600" cy="2928958"/>
          </a:xfrm>
        </p:spPr>
      </p:pic>
      <p:pic>
        <p:nvPicPr>
          <p:cNvPr id="7" name="Рисунок 6" descr="DSCN4349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500438"/>
            <a:ext cx="4143372" cy="3071834"/>
          </a:xfrm>
          <a:prstGeom prst="rect">
            <a:avLst/>
          </a:prstGeom>
        </p:spPr>
      </p:pic>
      <p:pic>
        <p:nvPicPr>
          <p:cNvPr id="8" name="Рисунок 7" descr="ÐÐ¾ÑÐ¾Ð¶ÐµÐµ Ð¸Ð·Ð¾Ð±ÑÐ°Ð¶ÐµÐ½Ð¸Ðµ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72066" y="3500438"/>
            <a:ext cx="3714775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5000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030.jp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1" y="214291"/>
            <a:ext cx="3071834" cy="5357850"/>
          </a:xfrm>
        </p:spPr>
      </p:pic>
      <p:pic>
        <p:nvPicPr>
          <p:cNvPr id="6" name="Содержимое 5" descr="031.jpg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5074" y="1214422"/>
            <a:ext cx="2786081" cy="4911741"/>
          </a:xfrm>
        </p:spPr>
      </p:pic>
      <p:pic>
        <p:nvPicPr>
          <p:cNvPr id="7" name="Рисунок 6" descr="035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868" y="1571612"/>
            <a:ext cx="2500330" cy="5000660"/>
          </a:xfrm>
          <a:prstGeom prst="rect">
            <a:avLst/>
          </a:prstGeom>
        </p:spPr>
      </p:pic>
    </p:spTree>
  </p:cSld>
  <p:clrMapOvr>
    <a:masterClrMapping/>
  </p:clrMapOvr>
  <p:transition advClick="0" advTm="5000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038.jp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1880" y="476672"/>
            <a:ext cx="2714644" cy="4714907"/>
          </a:xfrm>
        </p:spPr>
      </p:pic>
      <p:pic>
        <p:nvPicPr>
          <p:cNvPr id="6" name="Содержимое 5" descr="041.jpg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6512" y="1600200"/>
            <a:ext cx="2714644" cy="4525963"/>
          </a:xfrm>
        </p:spPr>
      </p:pic>
      <p:pic>
        <p:nvPicPr>
          <p:cNvPr id="4" name="Рисунок 3" descr="ÐÐ°ÑÑÐ¸Ð½ÐºÐ¸ Ð¿Ð¾ Ð·Ð°Ð¿ÑÐ¾ÑÑ ÐºÑÐ°ÑÐ¸Ð²ÑÐµ ÐºÐ°ÑÑÐ¸Ð½ÐºÐ¸  Ð´Ð»Ñ ÑÐºÑÐ°ÑÐµÐ½Ð¸Ñ  Ð´ÐµÑÑÐºÐ¸Ñ Ð¿ÑÐµÐ·ÐµÐ½ÑÐ°ÑÐ¸Ð¹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3" y="1295400"/>
            <a:ext cx="3000395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5000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DSCN4353.JP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142852"/>
            <a:ext cx="4038600" cy="3071834"/>
          </a:xfrm>
        </p:spPr>
      </p:pic>
      <p:pic>
        <p:nvPicPr>
          <p:cNvPr id="6" name="Содержимое 5" descr="DSCN4354.JPG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9190" y="642918"/>
            <a:ext cx="4143404" cy="2857520"/>
          </a:xfrm>
        </p:spPr>
      </p:pic>
      <p:pic>
        <p:nvPicPr>
          <p:cNvPr id="7" name="Рисунок 6" descr="DSCN4356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348" y="3571876"/>
            <a:ext cx="4214842" cy="3143272"/>
          </a:xfrm>
          <a:prstGeom prst="rect">
            <a:avLst/>
          </a:prstGeom>
        </p:spPr>
      </p:pic>
      <p:pic>
        <p:nvPicPr>
          <p:cNvPr id="8" name="Рисунок 7" descr="ÐÐ¾ÑÐ¾Ð¶ÐµÐµ Ð¸Ð·Ð¾Ð±ÑÐ°Ð¶ÐµÐ½Ð¸Ðµ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57950" y="3929066"/>
            <a:ext cx="2357454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5000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Содержимое 11" descr="z 016.jpg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1" y="214291"/>
            <a:ext cx="2928958" cy="3786214"/>
          </a:xfrm>
        </p:spPr>
      </p:pic>
      <p:pic>
        <p:nvPicPr>
          <p:cNvPr id="15" name="Содержимое 14" descr="z 017.jpg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7554" y="357167"/>
            <a:ext cx="3214709" cy="3857651"/>
          </a:xfrm>
        </p:spPr>
      </p:pic>
      <p:pic>
        <p:nvPicPr>
          <p:cNvPr id="4" name="Рисунок 3" descr="ÐÐ°ÑÑÐ¸Ð½ÐºÐ¸ Ð¿Ð¾ Ð·Ð°Ð¿ÑÐ¾ÑÑ ÐºÑÐ°ÑÐ¸Ð²ÑÐµ ÐºÐ°ÑÑÐ¸Ð½ÐºÐ¸  Ð´Ð»Ñ ÑÐºÑÐ°ÑÐµÐ½Ð¸Ñ  Ð´ÐµÑÑÐºÐ¸Ñ Ð¿ÑÐµÐ·ÐµÐ½ÑÐ°ÑÐ¸Ð¹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86446" y="3143248"/>
            <a:ext cx="3214710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5000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022.jp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285728"/>
            <a:ext cx="2786082" cy="4786346"/>
          </a:xfrm>
        </p:spPr>
      </p:pic>
      <p:pic>
        <p:nvPicPr>
          <p:cNvPr id="6" name="Содержимое 5" descr="020.jpg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8184" y="1124744"/>
            <a:ext cx="2786082" cy="4214842"/>
          </a:xfrm>
        </p:spPr>
      </p:pic>
      <p:pic>
        <p:nvPicPr>
          <p:cNvPr id="7" name="Рисунок 6" descr="019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4678" y="642918"/>
            <a:ext cx="2857520" cy="4357718"/>
          </a:xfrm>
          <a:prstGeom prst="rect">
            <a:avLst/>
          </a:prstGeom>
        </p:spPr>
      </p:pic>
    </p:spTree>
  </p:cSld>
  <p:clrMapOvr>
    <a:masterClrMapping/>
  </p:clrMapOvr>
  <p:transition advClick="0" advTm="5000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025.jp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1" y="142853"/>
            <a:ext cx="2571768" cy="4572032"/>
          </a:xfrm>
        </p:spPr>
      </p:pic>
      <p:pic>
        <p:nvPicPr>
          <p:cNvPr id="6" name="Содержимое 5" descr="027.jpg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0365" y="642919"/>
            <a:ext cx="2714644" cy="4500594"/>
          </a:xfrm>
        </p:spPr>
      </p:pic>
      <p:pic>
        <p:nvPicPr>
          <p:cNvPr id="7" name="Рисунок 6" descr="028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0760" y="142852"/>
            <a:ext cx="2786082" cy="5000660"/>
          </a:xfrm>
          <a:prstGeom prst="rect">
            <a:avLst/>
          </a:prstGeom>
        </p:spPr>
      </p:pic>
      <p:pic>
        <p:nvPicPr>
          <p:cNvPr id="8" name="Рисунок 7" descr="ÐÐ°ÑÑÐ¸Ð½ÐºÐ¸ Ð¿Ð¾ Ð·Ð°Ð¿ÑÐ¾ÑÑ ÐºÑÐ°ÑÐ¸Ð²ÑÐµ ÐºÐ°ÑÑÐ¸Ð½ÐºÐ¸  Ð´Ð»Ñ ÑÐºÑÐ°ÑÐµÐ½Ð¸Ñ  Ð´ÐµÑÑÐºÐ¸Ñ Ð¿ÑÐµÐ·ÐµÐ½ÑÐ°ÑÐ¸Ð¹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00694" y="5286388"/>
            <a:ext cx="3071834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5000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z 025.jp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214291"/>
            <a:ext cx="2714644" cy="3643338"/>
          </a:xfrm>
        </p:spPr>
      </p:pic>
      <p:pic>
        <p:nvPicPr>
          <p:cNvPr id="6" name="Содержимое 5" descr="z 026.jpg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6512" y="142852"/>
            <a:ext cx="2714644" cy="4357718"/>
          </a:xfrm>
        </p:spPr>
      </p:pic>
      <p:pic>
        <p:nvPicPr>
          <p:cNvPr id="7" name="Рисунок 6" descr="z 027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3240" y="214290"/>
            <a:ext cx="3000396" cy="4357718"/>
          </a:xfrm>
          <a:prstGeom prst="rect">
            <a:avLst/>
          </a:prstGeom>
        </p:spPr>
      </p:pic>
      <p:pic>
        <p:nvPicPr>
          <p:cNvPr id="8" name="Рисунок 7" descr="ÐÐ°ÑÑÐ¸Ð½ÐºÐ¸ Ð¿Ð¾ Ð·Ð°Ð¿ÑÐ¾ÑÑ ÐºÑÐ°ÑÐ¸Ð²ÑÐµ ÐºÐ°ÑÑÐ¸Ð½ÐºÐ¸  Ð´Ð»Ñ ÑÐºÑÐ°ÑÐµÐ½Ð¸Ñ  Ð´ÐµÑÑÐºÐ¸Ñ Ð¿ÑÐµÐ·ÐµÐ½ÑÐ°ÑÐ¸Ð¹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10" y="4000504"/>
            <a:ext cx="2286016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ÐÐ°ÑÑÐ¸Ð½ÐºÐ¸ Ð¿Ð¾ Ð·Ð°Ð¿ÑÐ¾ÑÑ ÐºÑÐ°ÑÐ¸Ð²ÑÐµ ÐºÐ°ÑÑÐ¸Ð½ÐºÐ¸  Ð´Ð»Ñ ÑÐºÑÐ°ÑÐµÐ½Ð¸Ñ  Ð´ÐµÑÑÐºÐ¸Ñ Ð¿ÑÐµÐ·ÐµÐ½ÑÐ°ÑÐ¸Ð¹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71868" y="4786322"/>
            <a:ext cx="4572032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5000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040.jp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59" y="214291"/>
            <a:ext cx="2643206" cy="4714908"/>
          </a:xfrm>
        </p:spPr>
      </p:pic>
      <p:pic>
        <p:nvPicPr>
          <p:cNvPr id="6" name="Содержимое 5" descr="048.jpg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86116" y="428605"/>
            <a:ext cx="2714644" cy="4714908"/>
          </a:xfrm>
        </p:spPr>
      </p:pic>
      <p:pic>
        <p:nvPicPr>
          <p:cNvPr id="4" name="Рисунок 3" descr="ÐÐ°ÑÑÐ¸Ð½ÐºÐ¸ Ð¿Ð¾ Ð·Ð°Ð¿ÑÐ¾ÑÑ ÐºÐ°ÑÑÐ¸Ð½ÐºÐ¸  Ð´ÐµÑÑÐºÐ¸Ðµ Ñ Ð¾Ð²Ð¾ÑÐ°Ð¼Ð¸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 rot="5400000">
            <a:off x="4929188" y="2000242"/>
            <a:ext cx="5572165" cy="2428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5000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331</TotalTime>
  <Words>25</Words>
  <Application>Microsoft Office PowerPoint</Application>
  <PresentationFormat>Экран (4:3)</PresentationFormat>
  <Paragraphs>5</Paragraphs>
  <Slides>13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ВОТ ОНО КАКОЕ НАШЕ ЛЕТО!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ВОТ ОНО КАКОЕ НАШЕ ЛЕТО!</dc:title>
  <dc:creator>Olga</dc:creator>
  <cp:lastModifiedBy>Светлана</cp:lastModifiedBy>
  <cp:revision>39</cp:revision>
  <dcterms:created xsi:type="dcterms:W3CDTF">2018-07-22T19:40:05Z</dcterms:created>
  <dcterms:modified xsi:type="dcterms:W3CDTF">2020-03-13T07:05:26Z</dcterms:modified>
</cp:coreProperties>
</file>