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57" r:id="rId4"/>
    <p:sldId id="258" r:id="rId5"/>
    <p:sldId id="262" r:id="rId6"/>
    <p:sldId id="264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8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205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78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035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721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67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50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587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97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8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74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92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2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4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85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99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1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58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AA706C1-D1B0-4A93-8353-739951A07876}" type="datetimeFigureOut">
              <a:rPr lang="ru-RU" smtClean="0"/>
              <a:t>15.03.2020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10763FD-894B-4632-86EE-3DBA2441EE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40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0887" y="1416206"/>
            <a:ext cx="12192000" cy="231945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Мастер-класс для родителей  </a:t>
            </a:r>
            <a:br>
              <a:rPr lang="ru-RU" sz="4000" dirty="0" smtClean="0"/>
            </a:br>
            <a:r>
              <a:rPr lang="ru-RU" sz="4000" dirty="0" smtClean="0"/>
              <a:t>«логопедические игры вместе с мамой»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118" y="4516244"/>
            <a:ext cx="11797990" cy="2341756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Подготовила: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учитель-логопед </a:t>
            </a:r>
          </a:p>
          <a:p>
            <a:pPr algn="r"/>
            <a:r>
              <a:rPr lang="ru-RU" sz="1400" dirty="0" err="1" smtClean="0">
                <a:solidFill>
                  <a:schemeClr val="tx1"/>
                </a:solidFill>
              </a:rPr>
              <a:t>Чичваркина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Л.Э.</a:t>
            </a:r>
            <a:endParaRPr lang="ru-RU" sz="1400" dirty="0">
              <a:solidFill>
                <a:schemeClr val="tx1"/>
              </a:solidFill>
            </a:endParaRPr>
          </a:p>
          <a:p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Г. Гагарин, 2018г.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76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2474" y="618517"/>
            <a:ext cx="4407051" cy="609687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80288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«змейка»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8912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00722"/>
            <a:ext cx="10364451" cy="136045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«сладкая  гимнастика»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404" y="1705545"/>
            <a:ext cx="5209439" cy="47685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96942" y="1732957"/>
            <a:ext cx="5089698" cy="471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416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871" y="618517"/>
            <a:ext cx="5225143" cy="58128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57905"/>
            <a:ext cx="5584547" cy="371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92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415" y="1168811"/>
            <a:ext cx="7279821" cy="4826838"/>
          </a:xfrm>
        </p:spPr>
      </p:pic>
    </p:spTree>
    <p:extLst>
      <p:ext uri="{BB962C8B-B14F-4D97-AF65-F5344CB8AC3E}">
        <p14:creationId xmlns:p14="http://schemas.microsoft.com/office/powerpoint/2010/main" val="2415212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165641"/>
            <a:ext cx="9756316" cy="6474647"/>
          </a:xfrm>
        </p:spPr>
      </p:pic>
    </p:spTree>
    <p:extLst>
      <p:ext uri="{BB962C8B-B14F-4D97-AF65-F5344CB8AC3E}">
        <p14:creationId xmlns:p14="http://schemas.microsoft.com/office/powerpoint/2010/main" val="879773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189" y="551610"/>
            <a:ext cx="4159405" cy="5447746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и упражнения для развития речевого дыхания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50" y="203503"/>
            <a:ext cx="7102929" cy="6442166"/>
          </a:xfrm>
        </p:spPr>
      </p:pic>
    </p:spTree>
    <p:extLst>
      <p:ext uri="{BB962C8B-B14F-4D97-AF65-F5344CB8AC3E}">
        <p14:creationId xmlns:p14="http://schemas.microsoft.com/office/powerpoint/2010/main" val="2310727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769" y="94409"/>
            <a:ext cx="11988232" cy="151302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массажного мячика «Су-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9" y="1953123"/>
            <a:ext cx="3900147" cy="3900147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6426" y="1497299"/>
            <a:ext cx="7801807" cy="514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397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48" y="169169"/>
            <a:ext cx="9401103" cy="6548757"/>
          </a:xfrm>
        </p:spPr>
      </p:pic>
    </p:spTree>
    <p:extLst>
      <p:ext uri="{BB962C8B-B14F-4D97-AF65-F5344CB8AC3E}">
        <p14:creationId xmlns:p14="http://schemas.microsoft.com/office/powerpoint/2010/main" val="640557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531" y="2425015"/>
            <a:ext cx="10364451" cy="159617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74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3345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486617" y="96152"/>
            <a:ext cx="9218140" cy="175465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cap="all" dirty="0">
                <a:solidFill>
                  <a:schemeClr val="bg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Чистое звукопроизношение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952368" y="1850811"/>
            <a:ext cx="1062681" cy="19083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5564346" y="1966270"/>
            <a:ext cx="1062681" cy="19083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9397470" y="1850811"/>
            <a:ext cx="1062681" cy="19083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8411" y="4201297"/>
            <a:ext cx="3509319" cy="2100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41026" y="4201296"/>
            <a:ext cx="3509319" cy="2100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174150" y="4201295"/>
            <a:ext cx="3509319" cy="2100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464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995" y="247136"/>
            <a:ext cx="11763632" cy="1112107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2995" y="1359244"/>
            <a:ext cx="11763632" cy="5165124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основой формирования речевых звуков и коррекции нарушений звукопроизношения.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включает упражнения для тренировки подвижности органов артикуляционного аппарата, отработки определенных положений губ, языка, мягкого неба, необходимых для правильного произнесения звуков.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059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190294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проведению упражнений артикуляционной гимнастики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22421" y="1309815"/>
            <a:ext cx="11763633" cy="595595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артикуляционную гимнастику нужно ежедневно 2 раза в день утром и вечером, по 3-5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Статические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(удержание артикуляционной позы в одном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положении) выполняются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10-15 секунд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гимнастику выполняют сидя, так как в таком положении у ребенка прямая спина, тело не напряжено, руки и ноги находятся в спокойном положении.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хорошо видеть лицо взрослого, а также свое лицо, чтобы самостоятельно контролировать правильность выполнения упражнений. Поэтому ребенок и взрослый во время проведения артикуляционной гимнастики могут находиться перед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настенным зеркалом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также ребенок может воспользоваться небольшим ручным зеркалом (примерно 9×12 см), но тогда взрослый должен находиться напротив ребенка лицом к нему.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357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00361"/>
            <a:ext cx="10364451" cy="95502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«улыбка»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02530" y="1055383"/>
            <a:ext cx="4114800" cy="5620823"/>
          </a:xfrm>
        </p:spPr>
      </p:pic>
    </p:spTree>
    <p:extLst>
      <p:ext uri="{BB962C8B-B14F-4D97-AF65-F5344CB8AC3E}">
        <p14:creationId xmlns:p14="http://schemas.microsoft.com/office/powerpoint/2010/main" val="363745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4360" y="478278"/>
            <a:ext cx="5563280" cy="61809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228" y="-423746"/>
            <a:ext cx="10739249" cy="16503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«Птенчик»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5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78060"/>
            <a:ext cx="10364451" cy="8251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«Конфетка»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01322" y="824426"/>
            <a:ext cx="5387547" cy="5453247"/>
          </a:xfr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57722" y="824426"/>
            <a:ext cx="5387547" cy="545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60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077" y="27503"/>
            <a:ext cx="10364451" cy="95070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«Качели»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41333" y="978210"/>
            <a:ext cx="9339941" cy="5707755"/>
          </a:xfrm>
        </p:spPr>
      </p:pic>
    </p:spTree>
    <p:extLst>
      <p:ext uri="{BB962C8B-B14F-4D97-AF65-F5344CB8AC3E}">
        <p14:creationId xmlns:p14="http://schemas.microsoft.com/office/powerpoint/2010/main" val="499510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40263" y="618517"/>
            <a:ext cx="5551715" cy="60721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44967"/>
            <a:ext cx="10364451" cy="93670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«часики»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30158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109</TotalTime>
  <Words>214</Words>
  <Application>Microsoft Office PowerPoint</Application>
  <PresentationFormat>Широкоэкранный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Times New Roman</vt:lpstr>
      <vt:lpstr>Tw Cen MT</vt:lpstr>
      <vt:lpstr>Капля</vt:lpstr>
      <vt:lpstr>Мастер-класс для родителей   «логопедические игры вместе с мамой»</vt:lpstr>
      <vt:lpstr>Презентация PowerPoint</vt:lpstr>
      <vt:lpstr>Артикуляционная гимнастика </vt:lpstr>
      <vt:lpstr>Рекомендации по проведению упражнений артикуляционной гимнастики </vt:lpstr>
      <vt:lpstr>«улыбка»</vt:lpstr>
      <vt:lpstr>«Птенчик»</vt:lpstr>
      <vt:lpstr>«Конфетка»</vt:lpstr>
      <vt:lpstr>«Качели»</vt:lpstr>
      <vt:lpstr>«часики»</vt:lpstr>
      <vt:lpstr>«змейка»</vt:lpstr>
      <vt:lpstr>«сладкая  гимнастика»</vt:lpstr>
      <vt:lpstr>Презентация PowerPoint</vt:lpstr>
      <vt:lpstr>Презентация PowerPoint</vt:lpstr>
      <vt:lpstr>Презентация PowerPoint</vt:lpstr>
      <vt:lpstr>Дыхательная гимнастика  Игры и упражнения для развития речевого дыхания </vt:lpstr>
      <vt:lpstr>Пальчиковая гимнастика с использованием массажного мячика «Су-джок» 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18</cp:revision>
  <dcterms:created xsi:type="dcterms:W3CDTF">2019-01-30T18:13:07Z</dcterms:created>
  <dcterms:modified xsi:type="dcterms:W3CDTF">2020-03-15T13:23:05Z</dcterms:modified>
</cp:coreProperties>
</file>