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9" r:id="rId5"/>
    <p:sldId id="275" r:id="rId6"/>
    <p:sldId id="276" r:id="rId7"/>
    <p:sldId id="277" r:id="rId8"/>
    <p:sldId id="272" r:id="rId9"/>
    <p:sldId id="274" r:id="rId10"/>
    <p:sldId id="269" r:id="rId11"/>
    <p:sldId id="271" r:id="rId12"/>
    <p:sldId id="266" r:id="rId13"/>
    <p:sldId id="267" r:id="rId14"/>
    <p:sldId id="268" r:id="rId15"/>
    <p:sldId id="270" r:id="rId16"/>
    <p:sldId id="279" r:id="rId17"/>
    <p:sldId id="264" r:id="rId18"/>
    <p:sldId id="258" r:id="rId19"/>
    <p:sldId id="260" r:id="rId20"/>
    <p:sldId id="261" r:id="rId21"/>
    <p:sldId id="262" r:id="rId22"/>
    <p:sldId id="280" r:id="rId23"/>
    <p:sldId id="265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BEF45-DA97-454F-9A7D-E8DBBD55A5B0}" type="datetimeFigureOut">
              <a:rPr lang="ru-RU" smtClean="0"/>
              <a:pPr/>
              <a:t>18.12.2015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5A362-E295-473B-89C3-1596905D2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11" Type="http://schemas.openxmlformats.org/officeDocument/2006/relationships/image" Target="../media/image73.jpeg"/><Relationship Id="rId5" Type="http://schemas.openxmlformats.org/officeDocument/2006/relationships/image" Target="../media/image67.jpeg"/><Relationship Id="rId10" Type="http://schemas.openxmlformats.org/officeDocument/2006/relationships/image" Target="../media/image72.jpeg"/><Relationship Id="rId4" Type="http://schemas.openxmlformats.org/officeDocument/2006/relationships/image" Target="../media/image66.jpeg"/><Relationship Id="rId9" Type="http://schemas.openxmlformats.org/officeDocument/2006/relationships/image" Target="../media/image71.jpeg"/><Relationship Id="rId14" Type="http://schemas.openxmlformats.org/officeDocument/2006/relationships/image" Target="../media/image7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99.jpeg"/><Relationship Id="rId7" Type="http://schemas.openxmlformats.org/officeDocument/2006/relationships/image" Target="../media/image103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hyperlink" Target="http://logopeddoma.ru/_nw/3/11052959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6.jpeg"/><Relationship Id="rId4" Type="http://schemas.openxmlformats.org/officeDocument/2006/relationships/hyperlink" Target="http://logopeddoma.ru/_nw/3/97666116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hyperlink" Target="http://logopeddoma.ru/_nw/3/99509195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hyperlink" Target="http://logopeddoma.ru/_nw/3/99621098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hyperlink" Target="http://logopeddoma.ru/_nw/3/38949738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gif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920880" cy="1584176"/>
          </a:xfrm>
        </p:spPr>
        <p:txBody>
          <a:bodyPr>
            <a:prstTxWarp prst="textPlai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ГОЛОВНЫЕ УБОРЫ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pic>
        <p:nvPicPr>
          <p:cNvPr id="1026" name="Picture 2" descr="C:\Users\169948\Desktop\головные уборы\59345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24944"/>
            <a:ext cx="4205706" cy="3510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69948\Desktop\головные уборы\0743256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08720"/>
            <a:ext cx="4680520" cy="3118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169948\Desktop\головные уборы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340768"/>
            <a:ext cx="18097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169948\Desktop\головные уборы\i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12776"/>
            <a:ext cx="13620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C:\Users\169948\Desktop\головные уборы\i (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509120"/>
            <a:ext cx="18097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3" descr="C:\Users\169948\Desktop\головные уборы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581128"/>
            <a:ext cx="23526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C:\Users\169948\Desktop\головные уборы\94a78924e8235954590719385d9828bf_zoo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4221088"/>
            <a:ext cx="1769393" cy="2359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635896" y="404664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Панама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067944" y="4005064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Кепка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169948\Desktop\головные уборы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13620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C:\Users\169948\Desktop\головные уборы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196752"/>
            <a:ext cx="18097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7" name="Picture 7" descr="C:\Users\169948\Desktop\головные уборы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196752"/>
            <a:ext cx="13620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8" name="Picture 8" descr="C:\Users\169948\Desktop\головные уборы\313260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140968"/>
            <a:ext cx="1224136" cy="1632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http://domkids.ru/images/stories/virtuemart/product/karap/fe9382b7-73e6-11e4-9170-002590189256_66151.jpe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284984"/>
            <a:ext cx="1800200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8" name="Picture 4" descr="http://img1.wbstatic.net/big/new/580000/584397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452320" y="3789040"/>
            <a:ext cx="151216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90" name="Picture 6" descr="http://utn-textile.ru/foto/10382/1200/0/0/800/1_1038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195736" y="3212976"/>
            <a:ext cx="1756738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555776" y="404664"/>
            <a:ext cx="3384376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Осенний, зимний головной убор  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2" name="Picture 8" descr="http://s1.intermoda.ru/pp/w600h600/d9/ab1b/1ba3305255723887c7a777e406ac4ade803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95536" y="5013176"/>
            <a:ext cx="1440160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94" name="Picture 10" descr="http://static.fashionbank.ru/photo/2013/06/102891/Aleksandr-Nikiforov751696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580112" y="1052736"/>
            <a:ext cx="1296144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96" name="Picture 12" descr="http://st-fashiony.ru/pic/clothing/pic/2554/1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2195736" y="4941168"/>
            <a:ext cx="1379553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98" name="Picture 14" descr="http://targoo.com.ua/uploads/obphoto/ua/main/ob_1393837449_6849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7092280" y="1772816"/>
            <a:ext cx="1862065" cy="1722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400" name="Picture 16" descr="http://www.funlib.ru/cimg/2014/102117/273230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52120" y="4797152"/>
            <a:ext cx="1584176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402" name="Picture 18" descr="http://old.playtoday.ru/tq/fw2013-14/images/83204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95936" y="4149080"/>
            <a:ext cx="1658770" cy="1689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69948\Desktop\головные уборы\i (3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1944216" cy="2430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169948\Desktop\головные уборы\i (3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1809750" cy="180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169948\Desktop\головные уборы\i (3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84784"/>
            <a:ext cx="1529333" cy="1899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169948\Desktop\головные уборы\i (3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422326"/>
            <a:ext cx="237626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2" name="Picture 6" descr="C:\Users\169948\Desktop\головные уборы\i (2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509120"/>
            <a:ext cx="1944216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3" name="Picture 7" descr="C:\Users\169948\Desktop\головные уборы\i (2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797152"/>
            <a:ext cx="1809750" cy="1809750"/>
          </a:xfrm>
          <a:prstGeom prst="rect">
            <a:avLst/>
          </a:prstGeom>
          <a:noFill/>
        </p:spPr>
      </p:pic>
      <p:pic>
        <p:nvPicPr>
          <p:cNvPr id="4104" name="Picture 8" descr="C:\Users\169948\Desktop\головные уборы\i (20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797152"/>
            <a:ext cx="2132953" cy="1601822"/>
          </a:xfrm>
          <a:prstGeom prst="rect">
            <a:avLst/>
          </a:prstGeom>
          <a:noFill/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2987824" y="908720"/>
            <a:ext cx="3960440" cy="414409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продавца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899592" y="4077072"/>
            <a:ext cx="244827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повара, кондитера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283968" y="4149080"/>
            <a:ext cx="244827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врача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23528" y="3140968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Пилотка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499992" y="3356992"/>
            <a:ext cx="1656184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Козырек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69948\Desktop\головные уборы\i (29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4725144"/>
            <a:ext cx="190500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547664" y="188640"/>
            <a:ext cx="6624736" cy="648072"/>
          </a:xfrm>
          <a:prstGeom prst="round2Diag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prstTxWarp prst="textPlai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Профессиональные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шляпы»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69948\Desktop\головные уборы\i (3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365104"/>
            <a:ext cx="24193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C:\Users\169948\Desktop\головные уборы\i (3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492896"/>
            <a:ext cx="24193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5" name="Picture 5" descr="C:\Users\169948\Desktop\головные уборы\i (3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97152"/>
            <a:ext cx="3124200" cy="1809750"/>
          </a:xfrm>
          <a:prstGeom prst="rect">
            <a:avLst/>
          </a:prstGeom>
          <a:noFill/>
        </p:spPr>
      </p:pic>
      <p:pic>
        <p:nvPicPr>
          <p:cNvPr id="6" name="Picture 2" descr="C:\Users\169948\Desktop\головные уборы\i (2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980728"/>
            <a:ext cx="278130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C:\Users\169948\Desktop\головные уборы\im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1988840"/>
            <a:ext cx="2232248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7" name="Picture 7" descr="C:\Users\169948\Desktop\головные уборы\437113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2852936"/>
            <a:ext cx="2462172" cy="18158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8" name="Picture 8" descr="C:\Users\169948\Desktop\головные уборы\30579__0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4581128"/>
            <a:ext cx="3024336" cy="1796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051720" y="260648"/>
            <a:ext cx="6120680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полицейского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69948\Desktop\головные уборы\32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2209336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169948\Desktop\головные уборы\d0bfd0bed0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556792"/>
            <a:ext cx="2339752" cy="2161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Users\169948\Desktop\головные уборы\kp-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628800"/>
            <a:ext cx="2337048" cy="1776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9" name="Picture 5" descr="C:\Users\169948\Desktop\головные уборы\песочница-geek-интересное-пожарные-108760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1692" y="908720"/>
            <a:ext cx="1978455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051720" y="260648"/>
            <a:ext cx="4104456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пожарного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169948\Desktop\головные уборы\131037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4131030"/>
            <a:ext cx="3240360" cy="2428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169948\Desktop\головные уборы\t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221088"/>
            <a:ext cx="2514600" cy="2447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131840" y="3573016"/>
            <a:ext cx="3024336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пограничника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69948\Desktop\головные уборы\i (3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256222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169948\Desktop\головные уборы\i (3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27336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C:\Users\169948\Desktop\головные уборы\i (2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5064"/>
            <a:ext cx="271462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Users\169948\Desktop\головные уборы\i (2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149080"/>
            <a:ext cx="3024336" cy="1587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23728" y="3356992"/>
            <a:ext cx="244827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пилота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763688" y="404664"/>
            <a:ext cx="244827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таксиста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C:\Users\169948\Desktop\головные уборы\tn_4456...antik1941.ru.... (184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1124744"/>
            <a:ext cx="2376264" cy="1782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084168" y="476672"/>
            <a:ext cx="244827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Головной убор моряка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 descr="C:\Users\169948\Desktop\головные уборы\i (2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2852936"/>
            <a:ext cx="24193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4" name="Picture 8" descr="C:\Users\169948\Desktop\головные уборы\i (28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869160"/>
            <a:ext cx="24193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1340768"/>
            <a:ext cx="8352928" cy="3960440"/>
          </a:xfrm>
          <a:prstGeom prst="horizontalScroll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1.Люди носят головные уборы с давних времен.</a:t>
            </a: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2.Существует множество разнообразных головных уборов.</a:t>
            </a: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3.Каждый головной убор имеет свое название и назначение.</a:t>
            </a: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4.Для изготовления головных уборов используются разные материалы.</a:t>
            </a:r>
          </a:p>
          <a:p>
            <a:pPr algn="just"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5.Определенный головной убор соответствует разным временам года.</a:t>
            </a:r>
          </a:p>
          <a:p>
            <a:pPr algn="ctr"/>
            <a:endParaRPr lang="ru-RU" dirty="0"/>
          </a:p>
        </p:txBody>
      </p:sp>
      <p:pic>
        <p:nvPicPr>
          <p:cNvPr id="5" name="Picture 3" descr="C:\Users\169948\Desktop\головные уборы\smiley-icon-gifs-1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77072"/>
            <a:ext cx="1524000" cy="6953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7704" y="1340768"/>
            <a:ext cx="5544616" cy="36933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Разные головные уборы носят люди.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408712" cy="360040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Загадаю - отгадай</a:t>
            </a:r>
            <a:endParaRPr lang="ru-RU" sz="1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51520" y="1124744"/>
            <a:ext cx="3168352" cy="2088232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шапочкой длинной, такой боевой, 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Конечно, не раз мы встречались с тобой.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Солдату любому она, как подружка,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лихо он носит ее на макушке. 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(Пилотка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419872" y="1196752"/>
            <a:ext cx="2520280" cy="1872208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 шахтеру под землей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Работать без опаски,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спускается в забой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Конечно, только в … 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(каске)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6084168" y="1196752"/>
            <a:ext cx="2808312" cy="1800200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Ее мы летом только носим,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Всегда о ней напомнит мама!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Ну, а когда наступит осень,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полку ляжет вновь … 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(панама).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51520" y="3284984"/>
            <a:ext cx="2664296" cy="1656184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Всегда надеваем мы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Вместе с футболкой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Спортивную кепку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названьем … 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(бейсболку)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2411760" y="3212976"/>
            <a:ext cx="3240360" cy="1296144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Там, где солнце, хлопок дыни,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Носят все ее поныне.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Шапочку назвать сумей-ка...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Вся в узорах … 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(тюбетейка).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5508104" y="3284984"/>
            <a:ext cx="3384376" cy="1440160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очень девчонкам идет круглолицым.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Цветами украшена или в горошек.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Похожи девчонки в ней на матрешек! 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(Косынка)</a:t>
            </a:r>
            <a:endParaRPr lang="ru-RU" sz="1400" b="1" dirty="0" smtClean="0"/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2699792" y="4653136"/>
            <a:ext cx="3600400" cy="1728192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есть у танкиста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есть у пилота -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всех, кто опасною занят работой.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И, облачаясь в тяжелые латы,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Всегда надевал его рыцарь когда-то. 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(Шлем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251520" y="5013176"/>
            <a:ext cx="2592288" cy="1656184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Утром выпадет снежок -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 двор выносим санки,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Куртку не забыв надеть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теплую … 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(ушанку)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6047656" y="5301208"/>
            <a:ext cx="2772816" cy="1296144"/>
          </a:xfrm>
          <a:prstGeom prst="round2DiagRect">
            <a:avLst>
              <a:gd name="adj1" fmla="val 37484"/>
              <a:gd name="adj2" fmla="val 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Свой лесной уютный домик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Запирая на крючок,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Погулять выходит гномик,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Шарф надев и … 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(колпачок)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544616" cy="404664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Поиграем</a:t>
            </a:r>
            <a:endParaRPr lang="ru-RU" sz="1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logopeddoma.ru/_nw/3/s11052959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3810000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51520" y="1052736"/>
            <a:ext cx="5832648" cy="936104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 и назови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ctr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Какого цвета эти головные уборы? Составь предложения по образцу. (Это красная шляпа. Это белый колпак. И т. д.)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283968" y="2132856"/>
            <a:ext cx="4644008" cy="936104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Помоги разобраться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ctr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 те предметы, которые потребуются для изготовления головных уборов.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0" name="Рисунок 9" descr="http://logopeddoma.ru/_nw/3/s97666116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140968"/>
            <a:ext cx="3810000" cy="3371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12341" y="90100"/>
            <a:ext cx="3193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peddoma.ru/_nw/3/s99509195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0848"/>
            <a:ext cx="5832648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87624" y="476672"/>
            <a:ext cx="6768752" cy="1080120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Считай и называй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ctr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Незнайке, Доктору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Пилюлькину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Знайке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подарили головные уборы. Посчитай (запиши в кружки или зарисуй точками количество) и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их. Составь предложения по образцу: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Незнайке подарили шесть голубых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шляп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4896544" cy="418058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Немного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из истории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</a:p>
          <a:p>
            <a:pPr marL="0" indent="0" algn="just">
              <a:buNone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Головной убор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– общее название вещей, служащих одеждой для головы (шапки, шляпы, кепки, платки и т.п.) 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Место и время создания головных уборов шляп уходят вглубь времен. Еще древние люди понимали, что голову нужно беречь от холода, дождя и солнца. Поэтому придумывали самые разные приспособления, которые на эту голову надевали</a:t>
            </a: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Так,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каса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головной убор представляющий  собой конусообразную шляпу плетеную из соломы, бамбука, камыша, осоки - возник в Японии в глубокой древности из-за особого климата с долгими сезонами дождей. Здесь ветер меняет направление и несёт влагу или сухой воздух.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Каса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носили в повседневной жизни и в путешествии.                          </a:t>
            </a: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marL="0" indent="0" algn="ctr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Первые шляпы –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петас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появились в Древней Греции. Первоначально они выполнялись из соломы, т. к. пастухи плели их из самого простого и доступного для них материала.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Петас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носили преимущественно крестьяне и путешественники. Шляпы обычно имели ремень или шнурок, благодаря которому их можно было носить за спиной.</a:t>
            </a:r>
          </a:p>
          <a:p>
            <a:pPr marL="0" indent="0" algn="ctr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4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169948\Desktop\головные уборы\smiley-icon-gifs-1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1524000" cy="695325"/>
          </a:xfrm>
          <a:prstGeom prst="rect">
            <a:avLst/>
          </a:prstGeom>
          <a:noFill/>
        </p:spPr>
      </p:pic>
      <p:pic>
        <p:nvPicPr>
          <p:cNvPr id="20482" name="Picture 2" descr="http://www.qpic.ws/images/cf9add52bc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84984"/>
            <a:ext cx="1080120" cy="933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Picture 4" descr="http://thumbnail.image.rakuten.co.jp/@0_mall/okinawaokoku/cabinet/ikou_20100329/img10323192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284984"/>
            <a:ext cx="1080120" cy="936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6" name="Picture 2" descr="http://cdn-nus-1.pinme.ru/tumb/600/photo/c6/64/c664603ce6d06f5317ef9d62d995c79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941168"/>
            <a:ext cx="1872208" cy="1737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http://ancientrome.ru/dictio/sa/img/golovnoj-ubo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5076204"/>
            <a:ext cx="1656184" cy="1552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peddoma.ru/_nw/3/s99621098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36912"/>
            <a:ext cx="5760640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95536" y="548680"/>
            <a:ext cx="8244408" cy="1728192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Помоги Незнайке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Друзья подарили Незнайке много разноцветных шляп. Но он носил только голубую, а остальные просто разбрасывал по комнате. Од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­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нажды он решил собрать все шляпы, но не смог. Помоги Незнайке. Рассмотри картинку, найди все шляпы в комнате и составь предложения по образцу: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Красная шляпа под столом. Незнайка достал из-под стола красную шляпу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peddoma.ru/_nw/3/s38949738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204864"/>
            <a:ext cx="6552728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331640" y="764704"/>
            <a:ext cx="6624736" cy="936104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Расскажи-ка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ctr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 рассказы о головных уборах по предложенному наглядному плану.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10" name="Picture 22" descr="http://belca.com.ua/images/firms/tovar/kapitoshka/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5112568" cy="3415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79512" y="620688"/>
            <a:ext cx="8820472" cy="792088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«Распредели головные уборы по сезону»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 из ниже представленных  головных уборов мы надеваем на голову зимой, весной, летом и осенью</a:t>
            </a: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860032" y="2132856"/>
            <a:ext cx="3960440" cy="3096344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16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 «Снежный ком».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Участники становятся в круг, передают медленно по кругу сумку с шапками и хором приговаривают: «Снежный ком мы все катали, До пяти мы все считали. Раз, два, три, четыре, пять, Тебе шапку надевать!» (У кого «снежный ком» в руках, вытаскивает, не глядя в мешок, головной убор и надевает на себя).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332656"/>
            <a:ext cx="4104456" cy="626469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Подвижная игра малой активности</a:t>
            </a:r>
          </a:p>
          <a:p>
            <a:pPr algn="ctr"/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Ляпы-тяпы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 дороге в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Тяпы-Ляпы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Шли гуськом четыре шляпы.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Шляпу старую с пером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(похлопывать по шляпам)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Звали дедушкой Петром.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Шляпу с кисточкою синей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(правая рука вверху работает кисть)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Звали бабушкой Аксиньей.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Шляпу с красной ленточкой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(руки внизу, размахивать вперед назад)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Звали внучкой Леночкой.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Ну а шляпу с козырьком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(левую руку приложить к козырьку)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Звали внуком Игорьком.</a:t>
            </a:r>
          </a:p>
          <a:p>
            <a:pPr algn="ctr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Тяпы-Ляпы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 это дача.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Есть у шляп одна задача: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Дождик ночью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прошyмел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огороде уйма дел.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спешат четыре шляпы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Лук полоть, картошку тяпать.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Вот пришли, передохнули,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Разом тяпками взмахнули.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Вскоре каждая из шляп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Стала тяпать: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Тяп-тяп-тяп!</a:t>
            </a:r>
          </a:p>
          <a:p>
            <a:pPr algn="ctr"/>
            <a:r>
              <a:rPr lang="ru-RU" sz="1400" b="1" i="1" dirty="0" smtClean="0"/>
              <a:t>(Выполнять движения по тексту)</a:t>
            </a:r>
            <a:endParaRPr lang="ru-RU" sz="1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863080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СПАСИБО ЗА ВНИМАНИЕ!!!</a:t>
            </a:r>
            <a:endParaRPr lang="ru-RU" sz="1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pic>
        <p:nvPicPr>
          <p:cNvPr id="1026" name="Picture 2" descr="C:\Users\169948\Desktop\головные уборы\i (1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573016"/>
            <a:ext cx="2160240" cy="2870249"/>
          </a:xfrm>
          <a:prstGeom prst="rect">
            <a:avLst/>
          </a:prstGeom>
          <a:noFill/>
        </p:spPr>
      </p:pic>
      <p:pic>
        <p:nvPicPr>
          <p:cNvPr id="5" name="Picture 2" descr="C:\Users\169948\Desktop\головные уборы\80674550_7859cb776ed86ccd6ac21905507981e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517232"/>
            <a:ext cx="720080" cy="1018515"/>
          </a:xfrm>
          <a:prstGeom prst="rect">
            <a:avLst/>
          </a:prstGeom>
          <a:noFill/>
        </p:spPr>
      </p:pic>
      <p:pic>
        <p:nvPicPr>
          <p:cNvPr id="1027" name="Picture 3" descr="C:\Users\169948\Desktop\головные уборы\smiley-icon-gifs-14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1524000" cy="6953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 все времена, вплоть до наших дней, головные уборы были связаны с сословными различиями. </a:t>
            </a:r>
          </a:p>
          <a:p>
            <a:pPr algn="ctr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Люди разных стран носили свои головные уборы. У каждой страны есть свои национальные головные уборы.</a:t>
            </a:r>
          </a:p>
          <a:p>
            <a:pPr algn="ctr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давних времен головной убор был наделен магическими свойствами. Он считался символом власти, успеха, знатности и богатства.</a:t>
            </a:r>
          </a:p>
          <a:p>
            <a:pPr algn="ctr" fontAlgn="base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Древнем Египте только фараон мог носить большой плат, на который надевалась корона. Все остальные носили парики. Чем знатнее был человек, тем больше был его парик и пышнее локоны.</a:t>
            </a:r>
          </a:p>
          <a:p>
            <a:pPr algn="ctr" fontAlgn="base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Древней Греции и мужчины, и женщины ходили с непокрытой головой. И только во время путешествий надевали фетровую шляпку с маленькими полями.</a:t>
            </a:r>
          </a:p>
          <a:p>
            <a:pPr algn="ctr" fontAlgn="base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Средние века головные уборы становятся украшением и предметом роскоши. Дамы и мужчины носят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генин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высокий конусообразный убор.</a:t>
            </a:r>
          </a:p>
          <a:p>
            <a:pPr algn="ctr" fontAlgn="base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Востоке носят тюрбан и чалму – материю, которой повязывают голову.</a:t>
            </a:r>
          </a:p>
          <a:p>
            <a:pPr algn="ctr" fontAlgn="base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Европе появился чепец, который сначала использовали во время сна и купания. Носили чепец и мужчины, и женщины.</a:t>
            </a:r>
          </a:p>
          <a:p>
            <a:pPr algn="ctr" fontAlgn="base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России носят кокошники, фуражки, платки.</a:t>
            </a:r>
          </a:p>
          <a:p>
            <a:pPr algn="ctr" fontAlgn="base">
              <a:buFont typeface="Wingdings" pitchFamily="2" charset="2"/>
              <a:buChar char="Ø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Font typeface="Wingdings" pitchFamily="2" charset="2"/>
              <a:buChar char="Ø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Последней, завершающей точкой, придающей очарование костюму, являются головные уборы. Они всегда завершают ансамбль одежды.</a:t>
            </a:r>
          </a:p>
          <a:p>
            <a:pPr algn="ctr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169948\Desktop\головные уборы\smiley-icon-gifs-1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5517232"/>
            <a:ext cx="1379984" cy="6296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169948\Desktop\головные уборы\i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5013176"/>
            <a:ext cx="1296144" cy="1474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C:\Users\169948\Desktop\головные уборы\i (1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941168"/>
            <a:ext cx="1440160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Женя\Downloads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797152"/>
            <a:ext cx="36766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347864" y="4293096"/>
            <a:ext cx="1728192" cy="432048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Кокошник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art-alex.ru/wp-content/uploads/2015/10/254271-ea70590fcb16b817816dfb7710778b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420888"/>
            <a:ext cx="2705343" cy="1661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131840" y="260648"/>
            <a:ext cx="4176464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Женский головной убор прошлого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st-fashiony.ru/pic/history/pic/113519/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908720"/>
            <a:ext cx="216024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6" name="Picture 6" descr="http://likebook.ru/store/pictures/38/38239/7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908720"/>
            <a:ext cx="4572000" cy="1390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8" name="Picture 8" descr="http://alexbronsky.ru/wp-content/uploads/2015/05/Kokoshnik_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4653136"/>
            <a:ext cx="1728192" cy="2073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0" name="Picture 10" descr="http://www.playing-field.ru/img/2015/052307/22022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2636912"/>
            <a:ext cx="3019425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92" name="Picture 12" descr="http://forum30.ru/images/d/7/kostjum-drevnego-egipta_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2924944"/>
            <a:ext cx="1152128" cy="1822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69948\Desktop\головные уборы\i (1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4664"/>
            <a:ext cx="2592288" cy="3078342"/>
          </a:xfrm>
          <a:prstGeom prst="rect">
            <a:avLst/>
          </a:prstGeom>
          <a:noFill/>
        </p:spPr>
      </p:pic>
      <p:pic>
        <p:nvPicPr>
          <p:cNvPr id="10243" name="Picture 3" descr="C:\Users\169948\Desktop\головные уборы\i (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365104"/>
            <a:ext cx="1362075" cy="1809750"/>
          </a:xfrm>
          <a:prstGeom prst="rect">
            <a:avLst/>
          </a:prstGeom>
          <a:noFill/>
        </p:spPr>
      </p:pic>
      <p:pic>
        <p:nvPicPr>
          <p:cNvPr id="10244" name="Picture 4" descr="C:\Users\169948\Desktop\головные уборы\2289457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73016"/>
            <a:ext cx="2808312" cy="2888549"/>
          </a:xfrm>
          <a:prstGeom prst="rect">
            <a:avLst/>
          </a:prstGeom>
          <a:noFill/>
        </p:spPr>
      </p:pic>
      <p:pic>
        <p:nvPicPr>
          <p:cNvPr id="10245" name="Picture 5" descr="C:\Users\169948\Desktop\головные уборы\576398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501008"/>
            <a:ext cx="1468817" cy="3126482"/>
          </a:xfrm>
          <a:prstGeom prst="rect">
            <a:avLst/>
          </a:prstGeom>
          <a:noFill/>
        </p:spPr>
      </p:pic>
      <p:pic>
        <p:nvPicPr>
          <p:cNvPr id="10246" name="Picture 6" descr="C:\Users\169948\Desktop\головные уборы\shapki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3645024"/>
            <a:ext cx="1659739" cy="2729533"/>
          </a:xfrm>
          <a:prstGeom prst="rect">
            <a:avLst/>
          </a:prstGeom>
          <a:noFill/>
        </p:spPr>
      </p:pic>
      <p:pic>
        <p:nvPicPr>
          <p:cNvPr id="7" name="Picture 2" descr="C:\Users\169948\Desktop\головные уборы\ubor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692696"/>
            <a:ext cx="4707302" cy="2813350"/>
          </a:xfrm>
          <a:prstGeom prst="rect">
            <a:avLst/>
          </a:prstGeom>
          <a:noFill/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691680" y="332656"/>
            <a:ext cx="424847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Мужской головной убор прошлого   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69948\Desktop\головные уборы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412776"/>
            <a:ext cx="1789559" cy="1674957"/>
          </a:xfrm>
          <a:prstGeom prst="rect">
            <a:avLst/>
          </a:prstGeom>
          <a:noFill/>
        </p:spPr>
      </p:pic>
      <p:pic>
        <p:nvPicPr>
          <p:cNvPr id="3" name="Picture 2" descr="C:\Users\169948\Desktop\головные уборы\009011_russian_costumes_11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645024"/>
            <a:ext cx="2227815" cy="1611453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27584" y="3068960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Картуз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411760" y="980728"/>
            <a:ext cx="2016224" cy="432048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Цилиндр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5868144" y="3356992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Головной убор священника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Женя\Downloads\d22094826482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556792"/>
            <a:ext cx="1512168" cy="1512168"/>
          </a:xfrm>
          <a:prstGeom prst="rect">
            <a:avLst/>
          </a:prstGeom>
          <a:noFill/>
        </p:spPr>
      </p:pic>
      <p:pic>
        <p:nvPicPr>
          <p:cNvPr id="3075" name="Picture 3" descr="C:\Users\Женя\Downloads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484784"/>
            <a:ext cx="1984389" cy="1584176"/>
          </a:xfrm>
          <a:prstGeom prst="rect">
            <a:avLst/>
          </a:prstGeom>
          <a:noFill/>
        </p:spPr>
      </p:pic>
      <p:pic>
        <p:nvPicPr>
          <p:cNvPr id="3076" name="Picture 4" descr="C:\Users\Женя\Downloads\778736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340768"/>
            <a:ext cx="2304256" cy="1581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http://lukomory.com/wp-content/uploads/2015/03/%D0%9A%D0%92-312-6-233x3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573016"/>
            <a:ext cx="1492284" cy="192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2.bp.blogspot.com/-q7mnZhNJkMM/UfpXFNcJ1KI/AAAAAAAAAYA/xe6mJCcFvvE/s1600/%D0%9A%D0%B0%D1%80%D1%82%D1%83%D0%B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5229200"/>
            <a:ext cx="2088232" cy="1461762"/>
          </a:xfrm>
          <a:prstGeom prst="rect">
            <a:avLst/>
          </a:prstGeom>
          <a:noFill/>
        </p:spPr>
      </p:pic>
      <p:pic>
        <p:nvPicPr>
          <p:cNvPr id="3082" name="Picture 10" descr="http://pravoslavie-kh.at.ua/Katalog_Statey/Pravosl_detali/26052015_Golovn_ubor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4005064"/>
            <a:ext cx="3810000" cy="2466975"/>
          </a:xfrm>
          <a:prstGeom prst="rect">
            <a:avLst/>
          </a:prstGeom>
          <a:noFill/>
        </p:spPr>
      </p:pic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123728" y="188640"/>
            <a:ext cx="5400600" cy="504056"/>
          </a:xfrm>
          <a:prstGeom prst="round2Diag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prstTxWarp prst="textPlai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Мир головных уборов  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83.img.avito.st/1280x960/17574893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21088"/>
            <a:ext cx="1854288" cy="2250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635896" y="260648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Шлем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2" name="Picture 6" descr="https://content.onliner.by/forum/8b5/986/1525044/800x800/9af4b5eecb7d459b73f603d0bf5599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2592288" cy="1940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http://www.charlesowen.com/thumbnails?img=media/New-Helmet-Images/Hampton-Black.jpg&amp;maxx=200&amp;maxy=180&amp;mode=stretc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348880"/>
            <a:ext cx="1905000" cy="171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4" name="Picture 8" descr="http://www.tizgroup.ru/images/import/two/1377963783avatar2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293096"/>
            <a:ext cx="2160240" cy="2336987"/>
          </a:xfrm>
          <a:prstGeom prst="rect">
            <a:avLst/>
          </a:prstGeom>
          <a:noFill/>
        </p:spPr>
      </p:pic>
      <p:pic>
        <p:nvPicPr>
          <p:cNvPr id="34826" name="Picture 10" descr="http://info-vb.ru/uploads/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149080"/>
            <a:ext cx="1836204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8" name="Picture 12" descr="http://bizon.com.ua/images/images_big/exp_frshlem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980728"/>
            <a:ext cx="2376264" cy="1581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30" name="Picture 14" descr="http://s2.postimg.org/rodn2kjs9/4fc00a548f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7380312" y="3789040"/>
            <a:ext cx="1532271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32" name="Picture 16" descr="https://im0-tub-ru.yandex.net/i?id=0dd0f6d70f8ba155cebe3d61de1bde8c&amp;n=33&amp;h=190&amp;w=20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764704"/>
            <a:ext cx="1924050" cy="1809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34" name="Picture 18" descr="http://img0.joyreactor.cc/pics/comment/%D0%BF%D0%B5%D1%81%D0%BE%D1%87%D0%BD%D0%B8%D1%86%D0%B0-geek-%D0%B8%D0%BD%D1%82%D0%B5%D1%80%D0%B5%D1%81%D0%BD%D0%BE%D0%B5-%D0%BF%D0%BE%D0%B6%D0%B0%D1%80%D0%BD%D1%8B%D0%B5-1087601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36096" y="2492896"/>
            <a:ext cx="1663755" cy="1756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69948\Desktop\головные уборы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20688"/>
            <a:ext cx="13906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169948\Desktop\головные уборы\i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80728"/>
            <a:ext cx="1984389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Users\169948\Desktop\головные уборы\i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052736"/>
            <a:ext cx="2088232" cy="1453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0" name="Picture 6" descr="C:\Users\169948\Desktop\головные уборы\i (1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365104"/>
            <a:ext cx="1819275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1" name="Picture 7" descr="C:\Users\169948\Desktop\головные уборы\i (2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4365104"/>
            <a:ext cx="217170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275856" y="3717032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Каска (шлем)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779912" y="260648"/>
            <a:ext cx="1728192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Шляпа 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fashionfetish.ru/wp-content/uploads/2013/04/golovnie-ybori-2013-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836712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C:\Users\169948\Desktop\головные уборы\i (1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1988840"/>
            <a:ext cx="1829004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8" name="Picture 4" descr="http://mywishlist.ru/pic/i/wish/orig/007/677/300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836712"/>
            <a:ext cx="1706797" cy="1834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://r78.neobroker.ru/img-org/tovar-4280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28184" y="4293096"/>
            <a:ext cx="2015504" cy="2010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555776" y="404664"/>
            <a:ext cx="5112568" cy="504056"/>
          </a:xfrm>
          <a:prstGeom prst="round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Косынки и платки  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Женя\Downloads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3124200" cy="180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C:\Users\169948\Desktop\головные уборы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18097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Женя\Downloads\121006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124744"/>
            <a:ext cx="1944216" cy="1458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Женя\Downloads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124744"/>
            <a:ext cx="13906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Женя\Downloads\kids__GL0000386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1196752"/>
            <a:ext cx="1421352" cy="1523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C:\Users\Женя\Downloads\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4365104"/>
            <a:ext cx="1809750" cy="18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5" name="Picture 7" descr="C:\Users\Женя\Downloads\322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984" y="4581128"/>
            <a:ext cx="2286000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C:\Users\Женя\Downloads\origina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4149080"/>
            <a:ext cx="1919714" cy="2400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7" name="Picture 9" descr="C:\Users\Женя\Downloads\i (3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2708920"/>
            <a:ext cx="1801738" cy="1614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730</Words>
  <Application>Microsoft Office PowerPoint</Application>
  <PresentationFormat>Экран (4:3)</PresentationFormat>
  <Paragraphs>122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ГОЛОВНЫЕ УБОРЫ</vt:lpstr>
      <vt:lpstr>Немного из истории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Загадаю - отгадай</vt:lpstr>
      <vt:lpstr>Поиграем</vt:lpstr>
      <vt:lpstr>Слайд 19</vt:lpstr>
      <vt:lpstr>Слайд 20</vt:lpstr>
      <vt:lpstr>Слайд 21</vt:lpstr>
      <vt:lpstr>Слайд 22</vt:lpstr>
      <vt:lpstr>Слайд 23</vt:lpstr>
      <vt:lpstr>СПАСИБО ЗА ВНИМАНИЕ!!!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ГОЛОВНЫЕ УБОРЫ</dc:title>
  <dc:creator>169948</dc:creator>
  <cp:lastModifiedBy>169948</cp:lastModifiedBy>
  <cp:revision>38</cp:revision>
  <dcterms:created xsi:type="dcterms:W3CDTF">2015-12-16T16:42:16Z</dcterms:created>
  <dcterms:modified xsi:type="dcterms:W3CDTF">2015-12-18T14:09:49Z</dcterms:modified>
</cp:coreProperties>
</file>