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90" d="100"/>
          <a:sy n="90" d="100"/>
        </p:scale>
        <p:origin x="-594" y="-4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3/19/2020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3/19/2020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3/19/2020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3/19/2020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/>
          <a:srcRect l="10325" t="19050" r="11664" b="15333"/>
          <a:stretch>
            <a:fillRect/>
          </a:stretch>
        </p:blipFill>
        <p:spPr bwMode="auto">
          <a:xfrm>
            <a:off x="304800" y="685800"/>
            <a:ext cx="81534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 l="23707" t="22238" r="20413" b="17450"/>
          <a:stretch>
            <a:fillRect/>
          </a:stretch>
        </p:blipFill>
        <p:spPr bwMode="auto">
          <a:xfrm>
            <a:off x="1066800" y="533400"/>
            <a:ext cx="6637558" cy="5731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/>
          <a:srcRect l="8467" t="19050" r="8560" b="11100"/>
          <a:stretch>
            <a:fillRect/>
          </a:stretch>
        </p:blipFill>
        <p:spPr bwMode="auto">
          <a:xfrm>
            <a:off x="381000" y="685800"/>
            <a:ext cx="8229600" cy="5542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/>
          <a:srcRect l="10160" t="21851" r="13640" b="15333"/>
          <a:stretch>
            <a:fillRect/>
          </a:stretch>
        </p:blipFill>
        <p:spPr bwMode="auto">
          <a:xfrm>
            <a:off x="457200" y="533400"/>
            <a:ext cx="8350130" cy="5506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>Материал заимствован 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 учебника «Технология» 8 класс. под редакцией В.Д.Симоненко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Издание второе переработанное Москва Издательский центр «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Вентана-Граф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» 2011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13</Words>
  <PresentationFormat>Экран (4:3)</PresentationFormat>
  <Paragraphs>1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Office Theme</vt:lpstr>
      <vt:lpstr>Слайд 1</vt:lpstr>
      <vt:lpstr>Слайд 2</vt:lpstr>
      <vt:lpstr>Слайд 3</vt:lpstr>
      <vt:lpstr>Слайд 4</vt:lpstr>
      <vt:lpstr>Материал заимствован  с учебника «Технология» 8 класс. под редакцией В.Д.Симоненко Издание второе переработанное Москва Издательский центр «Вентана-Граф» 2011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ГОСТЬ2</cp:lastModifiedBy>
  <cp:revision>3</cp:revision>
  <dcterms:modified xsi:type="dcterms:W3CDTF">2020-03-19T13:14:09Z</dcterms:modified>
</cp:coreProperties>
</file>