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23" r:id="rId1"/>
  </p:sldMasterIdLst>
  <p:notesMasterIdLst>
    <p:notesMasterId r:id="rId2"/>
  </p:notesMasterIdLst>
  <p:sldIdLst>
    <p:sldId id="262" r:id="rId3"/>
    <p:sldId id="298" r:id="rId4"/>
    <p:sldId id="296" r:id="rId5"/>
    <p:sldId id="279" r:id="rId6"/>
    <p:sldId id="294" r:id="rId7"/>
    <p:sldId id="288" r:id="rId8"/>
    <p:sldId id="269" r:id="rId9"/>
    <p:sldId id="290" r:id="rId10"/>
    <p:sldId id="287" r:id="rId11"/>
    <p:sldId id="285" r:id="rId12"/>
    <p:sldId id="303" r:id="rId13"/>
    <p:sldId id="299" r:id="rId14"/>
    <p:sldId id="278" r:id="rId15"/>
    <p:sldId id="302" r:id="rId16"/>
    <p:sldId id="301" r:id="rId17"/>
    <p:sldId id="289" r:id="rId18"/>
    <p:sldId id="305" r:id="rId19"/>
    <p:sldId id="307" r:id="rId20"/>
    <p:sldId id="292" r:id="rId21"/>
    <p:sldId id="304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15BD"/>
    <a:srgbClr val="D9FBFF"/>
    <a:srgbClr val="0000FF"/>
    <a:srgbClr val="66FFFF"/>
    <a:srgbClr val="EAF5F6"/>
    <a:srgbClr val="FF6600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595" autoAdjust="0"/>
  </p:normalViewPr>
  <p:slideViewPr>
    <p:cSldViewPr>
      <p:cViewPr varScale="1">
        <p:scale>
          <a:sx n="106" d="100"/>
          <a:sy n="106" d="100"/>
        </p:scale>
        <p:origin x="-18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tags" Target="tags/tag104.xml" /><Relationship Id="rId24" Type="http://schemas.openxmlformats.org/officeDocument/2006/relationships/presProps" Target="presProps.xml" /><Relationship Id="rId25" Type="http://schemas.openxmlformats.org/officeDocument/2006/relationships/viewProps" Target="viewProps.xml" /><Relationship Id="rId26" Type="http://schemas.openxmlformats.org/officeDocument/2006/relationships/theme" Target="theme/theme1.xml" /><Relationship Id="rId27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14CB8BB-7392-428F-BE23-7CE142119770}" type="datetimeFigureOut">
              <a:rPr lang="ru-RU"/>
              <a:pPr>
                <a:defRPr/>
              </a:pPr>
              <a:t>19.03.2020</a:t>
            </a:fld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6A558B7-E7C4-43BB-B39C-0A648589C97E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14802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5.xml" /><Relationship Id="rId4" Type="http://schemas.openxmlformats.org/officeDocument/2006/relationships/tags" Target="../tags/tag6.xml" /><Relationship Id="rId5" Type="http://schemas.openxmlformats.org/officeDocument/2006/relationships/tags" Target="../tags/tag7.xml" /><Relationship Id="rId6" Type="http://schemas.openxmlformats.org/officeDocument/2006/relationships/tags" Target="../tags/tag8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u="sng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fld id="{5F715B1D-D4D7-46D1-908F-7F584DB8DD11}" type="slidenum">
              <a:rPr lang="ru-RU" altLang="ru-RU"/>
              <a:t>2</a:t>
            </a:fld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  <p:custDataLst>
              <p:tags r:id="rId4"/>
            </p:custDataLst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  <p:custDataLst>
              <p:tags r:id="rId5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  <p:custDataLst>
              <p:tags r:id="rId6"/>
            </p:custDataLst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u="sng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fld id="{3CA3CDFD-BEE5-4BB7-8884-C43AF06BA159}" type="slidenum">
              <a:rPr lang="ru-RU" altLang="ru-RU"/>
              <a:t>6</a:t>
            </a:fld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49A93-EC68-424C-98BE-E033AA4AA664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97278929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0FD49-BD0A-48EA-9343-99E37E9166B6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04224351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57C49-0C2E-433C-B3F7-3AFE830CB0EE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63418815"/>
      </p:ext>
    </p:extLst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16854-B3A7-4DF3-8892-758AF1022BFA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857737743"/>
      </p:ext>
    </p:extLst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2CBAD-F89B-45D8-9C7D-3A132CDC31EB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625490066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BE352-782A-441B-81B0-3B7CE391B12B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53947495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A54C2-4960-4CFE-80C3-BE7C2E594E47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447056081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0598E-C28D-4553-8CDB-7BFA7F610F26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829262323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87C50-0803-4CBE-90BA-44F40ACEAFF7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374054582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B517C-30DB-4FCE-9232-696EE36D8354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000443575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71ECC8-35CB-4253-9FEF-77E3C8BDF219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408424788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EFF96-8AD2-4646-B391-EAF3EB7C36C9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827156854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62E3D-C8DF-4BDC-ACD7-96EA0791C87F}" type="slidenum">
              <a:rPr lang="ru-RU" altLang="ru-RU"/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3108858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u="none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u="none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u="none">
                <a:latin typeface="Arial"/>
              </a:defRPr>
            </a:lvl1pPr>
          </a:lstStyle>
          <a:p>
            <a:fld id="{088E37F8-89B2-478A-839B-DF9DA10F32B4}" type="slidenum">
              <a:rPr lang="ru-RU" altLang="ru-RU"/>
              <a:t>‹#›</a:t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</p:sldLayoutIdLst>
  <p:transition/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40.xml" /><Relationship Id="rId11" Type="http://schemas.openxmlformats.org/officeDocument/2006/relationships/image" Target="../media/image10.jpeg" /><Relationship Id="rId12" Type="http://schemas.openxmlformats.org/officeDocument/2006/relationships/tags" Target="../tags/tag41.xml" /><Relationship Id="rId13" Type="http://schemas.openxmlformats.org/officeDocument/2006/relationships/tags" Target="../tags/tag42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image" Target="../media/image16.jpeg" /><Relationship Id="rId5" Type="http://schemas.openxmlformats.org/officeDocument/2006/relationships/tags" Target="../tags/tag37.xml" /><Relationship Id="rId6" Type="http://schemas.openxmlformats.org/officeDocument/2006/relationships/image" Target="../media/image17.jpeg" /><Relationship Id="rId7" Type="http://schemas.openxmlformats.org/officeDocument/2006/relationships/tags" Target="../tags/tag38.xml" /><Relationship Id="rId8" Type="http://schemas.openxmlformats.org/officeDocument/2006/relationships/image" Target="../media/image18.jpeg" /><Relationship Id="rId9" Type="http://schemas.openxmlformats.org/officeDocument/2006/relationships/tags" Target="../tags/tag3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48.xml" /><Relationship Id="rId11" Type="http://schemas.openxmlformats.org/officeDocument/2006/relationships/image" Target="../media/image21.jpeg" /><Relationship Id="rId12" Type="http://schemas.openxmlformats.org/officeDocument/2006/relationships/tags" Target="../tags/tag49.xml" /><Relationship Id="rId13" Type="http://schemas.openxmlformats.org/officeDocument/2006/relationships/tags" Target="../tags/tag50.xml" /><Relationship Id="rId2" Type="http://schemas.openxmlformats.org/officeDocument/2006/relationships/tags" Target="../tags/tag43.xml" /><Relationship Id="rId3" Type="http://schemas.openxmlformats.org/officeDocument/2006/relationships/tags" Target="../tags/tag44.xml" /><Relationship Id="rId4" Type="http://schemas.openxmlformats.org/officeDocument/2006/relationships/image" Target="../media/image10.jpeg" /><Relationship Id="rId5" Type="http://schemas.openxmlformats.org/officeDocument/2006/relationships/tags" Target="../tags/tag45.xml" /><Relationship Id="rId6" Type="http://schemas.openxmlformats.org/officeDocument/2006/relationships/image" Target="../media/image19.jpeg" /><Relationship Id="rId7" Type="http://schemas.openxmlformats.org/officeDocument/2006/relationships/tags" Target="../tags/tag46.xml" /><Relationship Id="rId8" Type="http://schemas.openxmlformats.org/officeDocument/2006/relationships/tags" Target="../tags/tag47.xml" /><Relationship Id="rId9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56.xml" /><Relationship Id="rId11" Type="http://schemas.openxmlformats.org/officeDocument/2006/relationships/tags" Target="../tags/tag57.xml" /><Relationship Id="rId2" Type="http://schemas.openxmlformats.org/officeDocument/2006/relationships/tags" Target="../tags/tag51.xml" /><Relationship Id="rId3" Type="http://schemas.openxmlformats.org/officeDocument/2006/relationships/image" Target="../media/image22.jpeg" /><Relationship Id="rId4" Type="http://schemas.openxmlformats.org/officeDocument/2006/relationships/tags" Target="../tags/tag52.xml" /><Relationship Id="rId5" Type="http://schemas.openxmlformats.org/officeDocument/2006/relationships/tags" Target="../tags/tag53.xml" /><Relationship Id="rId6" Type="http://schemas.openxmlformats.org/officeDocument/2006/relationships/image" Target="../media/image10.jpeg" /><Relationship Id="rId7" Type="http://schemas.openxmlformats.org/officeDocument/2006/relationships/tags" Target="../tags/tag54.xml" /><Relationship Id="rId8" Type="http://schemas.openxmlformats.org/officeDocument/2006/relationships/tags" Target="../tags/tag55.xml" /><Relationship Id="rId9" Type="http://schemas.openxmlformats.org/officeDocument/2006/relationships/image" Target="../media/image2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63.xml" /><Relationship Id="rId11" Type="http://schemas.openxmlformats.org/officeDocument/2006/relationships/image" Target="../media/image26.jpeg" /><Relationship Id="rId12" Type="http://schemas.openxmlformats.org/officeDocument/2006/relationships/tags" Target="../tags/tag64.xml" /><Relationship Id="rId2" Type="http://schemas.openxmlformats.org/officeDocument/2006/relationships/tags" Target="../tags/tag58.xml" /><Relationship Id="rId3" Type="http://schemas.openxmlformats.org/officeDocument/2006/relationships/image" Target="../media/image24.jpeg" /><Relationship Id="rId4" Type="http://schemas.openxmlformats.org/officeDocument/2006/relationships/tags" Target="../tags/tag59.xml" /><Relationship Id="rId5" Type="http://schemas.openxmlformats.org/officeDocument/2006/relationships/tags" Target="../tags/tag60.xml" /><Relationship Id="rId6" Type="http://schemas.openxmlformats.org/officeDocument/2006/relationships/image" Target="../media/image10.jpeg" /><Relationship Id="rId7" Type="http://schemas.openxmlformats.org/officeDocument/2006/relationships/tags" Target="../tags/tag61.xml" /><Relationship Id="rId8" Type="http://schemas.openxmlformats.org/officeDocument/2006/relationships/tags" Target="../tags/tag62.xml" /><Relationship Id="rId9" Type="http://schemas.openxmlformats.org/officeDocument/2006/relationships/image" Target="../media/image2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65.xml" /><Relationship Id="rId3" Type="http://schemas.openxmlformats.org/officeDocument/2006/relationships/tags" Target="../tags/tag66.xml" /><Relationship Id="rId4" Type="http://schemas.openxmlformats.org/officeDocument/2006/relationships/image" Target="../media/image10.jpeg" /><Relationship Id="rId5" Type="http://schemas.openxmlformats.org/officeDocument/2006/relationships/tags" Target="../tags/tag67.xml" /><Relationship Id="rId6" Type="http://schemas.openxmlformats.org/officeDocument/2006/relationships/image" Target="../media/image27.jpeg" /><Relationship Id="rId7" Type="http://schemas.openxmlformats.org/officeDocument/2006/relationships/tags" Target="../tags/tag68.xml" /><Relationship Id="rId8" Type="http://schemas.openxmlformats.org/officeDocument/2006/relationships/video" Target="file:///I:\&#1086;&#1090;&#1095;&#1105;&#1090;%20&#1087;&#1086;%20&#1083;&#1072;&#1075;&#1077;&#1088;&#1102;\&#1053;&#1086;&#1074;&#1072;&#1103;%20&#1087;&#1072;&#1087;&#1082;&#1072;\&#1087;&#1086;&#1080;&#1089;&#1082;%20&#1089;&#1086;&#1082;&#1088;&#1086;&#1074;&#1080;&#1097;.MPG" TargetMode="External" /><Relationship Id="rId9" Type="http://schemas.openxmlformats.org/officeDocument/2006/relationships/tags" Target="../tags/tag69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75.xml" /><Relationship Id="rId11" Type="http://schemas.openxmlformats.org/officeDocument/2006/relationships/image" Target="../media/image30.jpeg" /><Relationship Id="rId12" Type="http://schemas.openxmlformats.org/officeDocument/2006/relationships/tags" Target="../tags/tag76.xml" /><Relationship Id="rId2" Type="http://schemas.openxmlformats.org/officeDocument/2006/relationships/tags" Target="../tags/tag70.xml" /><Relationship Id="rId3" Type="http://schemas.openxmlformats.org/officeDocument/2006/relationships/image" Target="../media/image28.jpeg" /><Relationship Id="rId4" Type="http://schemas.openxmlformats.org/officeDocument/2006/relationships/tags" Target="../tags/tag71.xml" /><Relationship Id="rId5" Type="http://schemas.openxmlformats.org/officeDocument/2006/relationships/tags" Target="../tags/tag72.xml" /><Relationship Id="rId6" Type="http://schemas.openxmlformats.org/officeDocument/2006/relationships/image" Target="../media/image29.jpeg" /><Relationship Id="rId7" Type="http://schemas.openxmlformats.org/officeDocument/2006/relationships/tags" Target="../tags/tag73.xml" /><Relationship Id="rId8" Type="http://schemas.openxmlformats.org/officeDocument/2006/relationships/image" Target="../media/image10.jpeg" /><Relationship Id="rId9" Type="http://schemas.openxmlformats.org/officeDocument/2006/relationships/tags" Target="../tags/tag74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82.xml" /><Relationship Id="rId11" Type="http://schemas.openxmlformats.org/officeDocument/2006/relationships/tags" Target="../tags/tag83.xml" /><Relationship Id="rId12" Type="http://schemas.openxmlformats.org/officeDocument/2006/relationships/image" Target="../media/image10.jpeg" /><Relationship Id="rId13" Type="http://schemas.openxmlformats.org/officeDocument/2006/relationships/tags" Target="../tags/tag84.xml" /><Relationship Id="rId2" Type="http://schemas.openxmlformats.org/officeDocument/2006/relationships/tags" Target="../tags/tag77.xml" /><Relationship Id="rId3" Type="http://schemas.openxmlformats.org/officeDocument/2006/relationships/tags" Target="../tags/tag78.xml" /><Relationship Id="rId4" Type="http://schemas.openxmlformats.org/officeDocument/2006/relationships/image" Target="../media/image31.jpeg" /><Relationship Id="rId5" Type="http://schemas.openxmlformats.org/officeDocument/2006/relationships/tags" Target="../tags/tag79.xml" /><Relationship Id="rId6" Type="http://schemas.openxmlformats.org/officeDocument/2006/relationships/image" Target="../media/image32.jpeg" /><Relationship Id="rId7" Type="http://schemas.openxmlformats.org/officeDocument/2006/relationships/tags" Target="../tags/tag80.xml" /><Relationship Id="rId8" Type="http://schemas.openxmlformats.org/officeDocument/2006/relationships/image" Target="../media/image33.jpeg" /><Relationship Id="rId9" Type="http://schemas.openxmlformats.org/officeDocument/2006/relationships/tags" Target="../tags/tag81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85.xml" /><Relationship Id="rId3" Type="http://schemas.openxmlformats.org/officeDocument/2006/relationships/tags" Target="../tags/tag86.xml" /><Relationship Id="rId4" Type="http://schemas.openxmlformats.org/officeDocument/2006/relationships/image" Target="../media/image10.jpeg" /><Relationship Id="rId5" Type="http://schemas.openxmlformats.org/officeDocument/2006/relationships/tags" Target="../tags/tag87.xml" /><Relationship Id="rId6" Type="http://schemas.openxmlformats.org/officeDocument/2006/relationships/tags" Target="../tags/tag88.xml" /><Relationship Id="rId7" Type="http://schemas.openxmlformats.org/officeDocument/2006/relationships/image" Target="../media/image34.jpeg" /><Relationship Id="rId8" Type="http://schemas.openxmlformats.org/officeDocument/2006/relationships/tags" Target="../tags/tag89.xml" /><Relationship Id="rId9" Type="http://schemas.openxmlformats.org/officeDocument/2006/relationships/video" Target="file:///I:\&#1086;&#1090;&#1095;&#1105;&#1090;%20&#1087;&#1086;%20&#1083;&#1072;&#1075;&#1077;&#1088;&#1102;\&#1053;&#1086;&#1074;&#1072;&#1103;%20&#1087;&#1072;&#1087;&#1082;&#1072;\&#1074;&#1099;&#1089;&#1090;&#1091;&#1087;&#1083;&#1077;&#1085;&#1080;&#1077;%20&#1085;&#1072;%20&#1079;&#1072;&#1082;&#1088;&#1099;&#1090;&#1080;&#1077;.MPG" TargetMode="Externa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90.xml" /><Relationship Id="rId3" Type="http://schemas.openxmlformats.org/officeDocument/2006/relationships/tags" Target="../tags/tag91.xml" /><Relationship Id="rId4" Type="http://schemas.openxmlformats.org/officeDocument/2006/relationships/image" Target="../media/image10.jpeg" /><Relationship Id="rId5" Type="http://schemas.openxmlformats.org/officeDocument/2006/relationships/tags" Target="../tags/tag92.xml" /><Relationship Id="rId6" Type="http://schemas.openxmlformats.org/officeDocument/2006/relationships/image" Target="../media/image35.jpeg" /><Relationship Id="rId7" Type="http://schemas.openxmlformats.org/officeDocument/2006/relationships/tags" Target="../tags/tag93.xml" /><Relationship Id="rId8" Type="http://schemas.openxmlformats.org/officeDocument/2006/relationships/video" Target="file:///I:\&#1083;&#1072;&#1075;&#1077;&#1088;&#1100;%202016\&#1087;&#1088;&#1077;&#1079;&#1077;&#1085;&#1090;&#1072;&#1094;&#1080;&#1103;%20&#1073;&#1088;&#1080;&#1075;&#1072;&#1085;&#1090;&#1080;&#1085;&#1072;\&#1051;&#1072;&#1075;&#1077;&#1088;&#1100;%20&#1074;&#1080;&#1076;&#1077;&#1086;%20&#1092;&#1086;&#1090;&#1086;\&#1051;&#1072;&#1075;&#1077;&#1088;&#1100;%20&#1074;&#1080;&#1076;&#1077;&#1086;\&#1083;&#1072;&#1075;&#1077;&#1088;&#1100;&#1074;&#1080;&#1076;&#1077;&#1086;\M2U02174.MPG" TargetMode="Externa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94.xml" /><Relationship Id="rId3" Type="http://schemas.openxmlformats.org/officeDocument/2006/relationships/image" Target="../media/image36.jpeg" /><Relationship Id="rId4" Type="http://schemas.openxmlformats.org/officeDocument/2006/relationships/tags" Target="../tags/tag95.xml" /><Relationship Id="rId5" Type="http://schemas.openxmlformats.org/officeDocument/2006/relationships/image" Target="../media/image37.jpeg" /><Relationship Id="rId6" Type="http://schemas.openxmlformats.org/officeDocument/2006/relationships/tags" Target="../tags/tag96.xml" /><Relationship Id="rId7" Type="http://schemas.openxmlformats.org/officeDocument/2006/relationships/tags" Target="../tags/tag97.xml" /><Relationship Id="rId8" Type="http://schemas.openxmlformats.org/officeDocument/2006/relationships/image" Target="../media/image10.jpeg" /><Relationship Id="rId9" Type="http://schemas.openxmlformats.org/officeDocument/2006/relationships/tags" Target="../tags/tag98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99.xml" /><Relationship Id="rId3" Type="http://schemas.openxmlformats.org/officeDocument/2006/relationships/tags" Target="../tags/tag100.xml" /><Relationship Id="rId4" Type="http://schemas.openxmlformats.org/officeDocument/2006/relationships/image" Target="../media/image1.jpeg" /><Relationship Id="rId5" Type="http://schemas.openxmlformats.org/officeDocument/2006/relationships/tags" Target="../tags/tag101.xml" /><Relationship Id="rId6" Type="http://schemas.openxmlformats.org/officeDocument/2006/relationships/tags" Target="../tags/tag102.xml" /><Relationship Id="rId7" Type="http://schemas.openxmlformats.org/officeDocument/2006/relationships/tags" Target="../tags/tag103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Relationship Id="rId4" Type="http://schemas.openxmlformats.org/officeDocument/2006/relationships/image" Target="../media/image4.jpeg" /><Relationship Id="rId5" Type="http://schemas.openxmlformats.org/officeDocument/2006/relationships/audio" Target="file:///I:\&#1086;&#1090;&#1095;&#1105;&#1090;%20&#1087;&#1086;%20&#1083;&#1072;&#1075;&#1077;&#1088;&#1102;\&#1053;&#1086;&#1074;&#1072;&#1103;%20&#1087;&#1072;&#1087;&#1082;&#1072;\vizbor_yuriy%20-%20brigantina.mp3" TargetMode="Externa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.xml" /><Relationship Id="rId3" Type="http://schemas.openxmlformats.org/officeDocument/2006/relationships/tags" Target="../tags/tag2.xml" /><Relationship Id="rId4" Type="http://schemas.openxmlformats.org/officeDocument/2006/relationships/image" Target="../media/image5.jpeg" /><Relationship Id="rId5" Type="http://schemas.openxmlformats.org/officeDocument/2006/relationships/tags" Target="../tags/tag3.xml" /><Relationship Id="rId6" Type="http://schemas.openxmlformats.org/officeDocument/2006/relationships/image" Target="../media/image6.jpeg" /><Relationship Id="rId7" Type="http://schemas.openxmlformats.org/officeDocument/2006/relationships/tags" Target="../tags/tag4.xml" /><Relationship Id="rId8" Type="http://schemas.openxmlformats.org/officeDocument/2006/relationships/video" Target="file:///I:\&#1086;&#1090;&#1095;&#1105;&#1090;%20&#1087;&#1086;%20&#1083;&#1072;&#1075;&#1077;&#1088;&#1102;\&#1053;&#1086;&#1074;&#1072;&#1103;%20&#1087;&#1072;&#1087;&#1082;&#1072;\M2U02137%20&#1079;&#1072;&#1088;&#1103;&#1076;&#1082;&#1072;.MPG" TargetMode="Externa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0.jpeg" /><Relationship Id="rId11" Type="http://schemas.openxmlformats.org/officeDocument/2006/relationships/tags" Target="../tags/tag13.xml" /><Relationship Id="rId12" Type="http://schemas.openxmlformats.org/officeDocument/2006/relationships/tags" Target="../tags/tag14.xml" /><Relationship Id="rId13" Type="http://schemas.openxmlformats.org/officeDocument/2006/relationships/tags" Target="../tags/tag15.xml" /><Relationship Id="rId2" Type="http://schemas.openxmlformats.org/officeDocument/2006/relationships/notesSlide" Target="../notesSlides/notesSlide2.xml" /><Relationship Id="rId3" Type="http://schemas.openxmlformats.org/officeDocument/2006/relationships/tags" Target="../tags/tag9.xml" /><Relationship Id="rId4" Type="http://schemas.openxmlformats.org/officeDocument/2006/relationships/image" Target="../media/image7.jpeg" /><Relationship Id="rId5" Type="http://schemas.openxmlformats.org/officeDocument/2006/relationships/tags" Target="../tags/tag10.xml" /><Relationship Id="rId6" Type="http://schemas.openxmlformats.org/officeDocument/2006/relationships/image" Target="../media/image8.jpeg" /><Relationship Id="rId7" Type="http://schemas.openxmlformats.org/officeDocument/2006/relationships/tags" Target="../tags/tag11.xml" /><Relationship Id="rId8" Type="http://schemas.openxmlformats.org/officeDocument/2006/relationships/image" Target="../media/image9.jpeg" /><Relationship Id="rId9" Type="http://schemas.openxmlformats.org/officeDocument/2006/relationships/tags" Target="../tags/tag1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ags" Target="../tags/tag16.xml" /><Relationship Id="rId3" Type="http://schemas.openxmlformats.org/officeDocument/2006/relationships/image" Target="../media/image11.jpeg" /><Relationship Id="rId4" Type="http://schemas.openxmlformats.org/officeDocument/2006/relationships/tags" Target="../tags/tag17.xml" /><Relationship Id="rId5" Type="http://schemas.openxmlformats.org/officeDocument/2006/relationships/tags" Target="../tags/tag18.xml" /><Relationship Id="rId6" Type="http://schemas.openxmlformats.org/officeDocument/2006/relationships/image" Target="../media/image1.jpeg" /><Relationship Id="rId7" Type="http://schemas.openxmlformats.org/officeDocument/2006/relationships/tags" Target="../tags/tag19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25.xml" /><Relationship Id="rId11" Type="http://schemas.openxmlformats.org/officeDocument/2006/relationships/tags" Target="../tags/tag26.xml" /><Relationship Id="rId2" Type="http://schemas.openxmlformats.org/officeDocument/2006/relationships/tags" Target="../tags/tag20.xml" /><Relationship Id="rId3" Type="http://schemas.openxmlformats.org/officeDocument/2006/relationships/image" Target="../media/image12.jpeg" /><Relationship Id="rId4" Type="http://schemas.openxmlformats.org/officeDocument/2006/relationships/tags" Target="../tags/tag21.xml" /><Relationship Id="rId5" Type="http://schemas.openxmlformats.org/officeDocument/2006/relationships/image" Target="../media/image13.jpeg" /><Relationship Id="rId6" Type="http://schemas.openxmlformats.org/officeDocument/2006/relationships/tags" Target="../tags/tag22.xml" /><Relationship Id="rId7" Type="http://schemas.openxmlformats.org/officeDocument/2006/relationships/image" Target="../media/image2.jpeg" /><Relationship Id="rId8" Type="http://schemas.openxmlformats.org/officeDocument/2006/relationships/tags" Target="../tags/tag23.xml" /><Relationship Id="rId9" Type="http://schemas.openxmlformats.org/officeDocument/2006/relationships/tags" Target="../tags/tag2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image" Target="../media/image10.jpeg" /><Relationship Id="rId11" Type="http://schemas.openxmlformats.org/officeDocument/2006/relationships/tags" Target="../tags/tag33.xml" /><Relationship Id="rId12" Type="http://schemas.openxmlformats.org/officeDocument/2006/relationships/tags" Target="../tags/tag34.xml" /><Relationship Id="rId2" Type="http://schemas.openxmlformats.org/officeDocument/2006/relationships/tags" Target="../tags/tag27.xml" /><Relationship Id="rId3" Type="http://schemas.openxmlformats.org/officeDocument/2006/relationships/tags" Target="../tags/tag28.xml" /><Relationship Id="rId4" Type="http://schemas.openxmlformats.org/officeDocument/2006/relationships/tags" Target="../tags/tag29.xml" /><Relationship Id="rId5" Type="http://schemas.openxmlformats.org/officeDocument/2006/relationships/image" Target="../media/image14.jpeg" /><Relationship Id="rId6" Type="http://schemas.openxmlformats.org/officeDocument/2006/relationships/tags" Target="../tags/tag30.xml" /><Relationship Id="rId7" Type="http://schemas.openxmlformats.org/officeDocument/2006/relationships/image" Target="../media/image15.jpeg" /><Relationship Id="rId8" Type="http://schemas.openxmlformats.org/officeDocument/2006/relationships/tags" Target="../tags/tag31.xml" /><Relationship Id="rId9" Type="http://schemas.openxmlformats.org/officeDocument/2006/relationships/tags" Target="../tags/tag3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FF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2895600" y="685800"/>
            <a:ext cx="472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 u="none"/>
          </a:p>
        </p:txBody>
      </p:sp>
      <p:sp>
        <p:nvSpPr>
          <p:cNvPr id="2051" name="Rectangle 8"/>
          <p:cNvSpPr>
            <a:spLocks noChangeArrowheads="1"/>
          </p:cNvSpPr>
          <p:nvPr/>
        </p:nvSpPr>
        <p:spPr bwMode="auto">
          <a:xfrm>
            <a:off x="457200" y="104775"/>
            <a:ext cx="8534400" cy="1200150"/>
          </a:xfrm>
          <a:prstGeom prst="rect">
            <a:avLst/>
          </a:prstGeom>
          <a:solidFill>
            <a:srgbClr val="D9F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Туркушская основная школа </a:t>
            </a:r>
            <a:r>
              <a:rPr lang="ru-RU" altLang="ru-RU" sz="2400" b="1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altLang="ru-RU" sz="24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филиал муниципального бюджетного общеобразовательного учреждения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2400" b="1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Саконская средняя школа</a:t>
            </a:r>
            <a:r>
              <a:rPr lang="ru-RU" altLang="ru-RU" sz="2400" b="1">
                <a:solidFill>
                  <a:srgbClr val="0000FF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2400">
              <a:solidFill>
                <a:srgbClr val="0000FF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2" name="Прямоугольник 16"/>
          <p:cNvSpPr>
            <a:spLocks noChangeArrowheads="1"/>
          </p:cNvSpPr>
          <p:nvPr/>
        </p:nvSpPr>
        <p:spPr bwMode="auto">
          <a:xfrm>
            <a:off x="4648200" y="1600200"/>
            <a:ext cx="4191000" cy="2862263"/>
          </a:xfrm>
          <a:prstGeom prst="rect">
            <a:avLst/>
          </a:prstGeom>
          <a:solidFill>
            <a:srgbClr val="D9F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3600" b="1" u="none">
                <a:solidFill>
                  <a:srgbClr val="0000FF"/>
                </a:solidFill>
                <a:latin typeface="Monotype Corsiva" pitchFamily="66" charset="0"/>
              </a:rPr>
              <a:t>Летний оздоровительный лагерь с дневным пребыванием  «Бригантина»</a:t>
            </a:r>
          </a:p>
        </p:txBody>
      </p:sp>
      <p:pic>
        <p:nvPicPr>
          <p:cNvPr id="3077" name="Picture 2" descr="F:\1005832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" y="1295400"/>
            <a:ext cx="4724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Прямоугольник 11"/>
          <p:cNvSpPr>
            <a:spLocks noChangeArrowheads="1"/>
          </p:cNvSpPr>
          <p:nvPr/>
        </p:nvSpPr>
        <p:spPr bwMode="auto">
          <a:xfrm>
            <a:off x="3429000" y="5334000"/>
            <a:ext cx="5519738" cy="461963"/>
          </a:xfrm>
          <a:prstGeom prst="rect">
            <a:avLst/>
          </a:prstGeom>
          <a:solidFill>
            <a:srgbClr val="D9F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FF"/>
                </a:solidFill>
                <a:latin typeface="Monotype Corsiva" pitchFamily="66" charset="0"/>
              </a:rPr>
              <a:t>Сроки проведения: 01.06.2016 г.– 21.06.2016 г.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352800" y="6019800"/>
            <a:ext cx="5638800" cy="461963"/>
          </a:xfrm>
          <a:prstGeom prst="rect">
            <a:avLst/>
          </a:prstGeom>
          <a:solidFill>
            <a:srgbClr val="D9F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u="none">
                <a:solidFill>
                  <a:srgbClr val="0000FF"/>
                </a:solidFill>
                <a:latin typeface="Monotype Corsiva" pitchFamily="66" charset="0"/>
              </a:rPr>
              <a:t>Начальник лагеря: Зубова Надежда Васильевна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grpId="1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2" nodeType="afterEffect"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3" nodeType="after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2" grpId="1"/>
      <p:bldP spid="2054" grpId="2"/>
      <p:bldP spid="7" grpId="3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rgbClr val="FFCC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4338" name="Text Box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0" y="37338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1267" name="Рисунок 11" descr="F:\лагерь 2016\презентация бригантина\Лагерь видео фото\фото лагерь\Лагерь 2016\DSC08468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5800" y="4038600"/>
            <a:ext cx="3429000" cy="2643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8" name="Рисунок 13" descr="F:\лагерь 2016\презентация бригантина\Лагерь видео фото\фото лагерь\Лагерь 2016\DSC08471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76800" y="1295400"/>
            <a:ext cx="3352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69" name="Рисунок 14" descr="F:\лагерь 2016\презентация бригантина\Лагерь видео фото\фото лагерь\Лагерь 2016\DSC08464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5800" y="1295400"/>
            <a:ext cx="3352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>
            <p:custDataLst>
              <p:tags r:id="rId10"/>
            </p:custDataLst>
          </p:nvPr>
        </p:nvSpPr>
        <p:spPr>
          <a:xfrm>
            <a:off x="2667000" y="228600"/>
            <a:ext cx="5637213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на остров Сказочника</a:t>
            </a:r>
          </a:p>
        </p:txBody>
      </p:sp>
      <p:pic>
        <p:nvPicPr>
          <p:cNvPr id="14343" name="Picture 2" descr="F:\10058325.gif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0"/>
            <a:ext cx="1550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блако 10"/>
          <p:cNvSpPr/>
          <p:nvPr>
            <p:custDataLst>
              <p:tags r:id="rId13"/>
            </p:custDataLst>
          </p:nvPr>
        </p:nvSpPr>
        <p:spPr bwMode="auto">
          <a:xfrm>
            <a:off x="4495800" y="3962400"/>
            <a:ext cx="4343400" cy="2895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6 июня  ребята беседовали о волшебном мире сказок А.С.Пушкина .После просмотра экранизаций сказок участвовали в викторине «В гостях  у                   А.С. Пушкина» и организовали выставку рисунков .</a:t>
            </a:r>
          </a:p>
        </p:txBody>
      </p:sp>
    </p:spTree>
  </p:cSld>
  <p:clrMapOvr>
    <a:masterClrMapping/>
  </p:clrMapOvr>
  <p:transition>
    <p:wheel/>
  </p:transition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3" name="Облако 12"/>
          <p:cNvSpPr/>
          <p:nvPr>
            <p:custDataLst>
              <p:tags r:id="rId3"/>
            </p:custDataLst>
          </p:nvPr>
        </p:nvSpPr>
        <p:spPr bwMode="auto">
          <a:xfrm>
            <a:off x="4191000" y="4038600"/>
            <a:ext cx="4572000" cy="26670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 sz="2000" u="none">
              <a:solidFill>
                <a:srgbClr val="0000FF"/>
              </a:solidFill>
            </a:endParaRPr>
          </a:p>
        </p:txBody>
      </p:sp>
      <p:pic>
        <p:nvPicPr>
          <p:cNvPr id="15363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0"/>
            <a:ext cx="1655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F:\лагерь 2016\презентация бригантина\Лагерь видео фото\фото лагерьпосмотрела\DSC08502.JPG"/>
          <p:cNvPicPr/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400" y="1295400"/>
            <a:ext cx="36576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>
            <p:custDataLst>
              <p:tags r:id="rId8"/>
            </p:custDataLst>
          </p:nvPr>
        </p:nvSpPr>
        <p:spPr>
          <a:xfrm>
            <a:off x="2667000" y="228600"/>
            <a:ext cx="4495800" cy="830263"/>
          </a:xfrm>
          <a:prstGeom prst="rect">
            <a:avLst/>
          </a:prstGeom>
          <a:solidFill>
            <a:srgbClr val="D9FB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на остров Затонувших кораблей</a:t>
            </a:r>
          </a:p>
        </p:txBody>
      </p:sp>
      <p:pic>
        <p:nvPicPr>
          <p:cNvPr id="10" name="Рисунок 12" descr="F:\лагерь 2016\презентация бригантина\Лагерь видео фото\фото лагерь\DSC08511.JP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1295400"/>
            <a:ext cx="3657600" cy="2506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F:\лагерь 2016\презентация бригантина\Лагерь видео фото\фото лагерьпосмотрела\DSC08509.JPG"/>
          <p:cNvPicPr/>
          <p:nvPr>
            <p:custDataLst>
              <p:tags r:id="rId1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" y="3962400"/>
            <a:ext cx="36576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8" name="Прямоугольник 1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953000" y="4495800"/>
            <a:ext cx="32004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«Свистать всех наверх . Экипажам занять свои места». После этой команды ребята соревновались  в «Морском бое». Они спасали утопающего, преодолевали рифы, отбивали атаку пиратов, перетягивали канат.</a:t>
            </a:r>
          </a:p>
        </p:txBody>
      </p:sp>
    </p:spTree>
  </p:cSld>
  <p:clrMapOvr>
    <a:masterClrMapping/>
  </p:clrMapOvr>
  <p:transition>
    <p:wheel/>
  </p:transition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4338" name="Рисунок 7" descr="F:\лагерь 2016\презентация бригантина\Лагерь видео фото\Лагерь видео фото2\лагерь 4\DSC08516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1751013"/>
            <a:ext cx="3962400" cy="282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1" name="Прямоугольник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62200" y="228600"/>
            <a:ext cx="5562600" cy="830263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 в бухту                                      Наши родные места</a:t>
            </a:r>
          </a:p>
        </p:txBody>
      </p:sp>
      <p:pic>
        <p:nvPicPr>
          <p:cNvPr id="16388" name="Picture 2" descr="F:\10058325.gi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0"/>
            <a:ext cx="18621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лако 8"/>
          <p:cNvSpPr/>
          <p:nvPr>
            <p:custDataLst>
              <p:tags r:id="rId8"/>
            </p:custDataLst>
          </p:nvPr>
        </p:nvSpPr>
        <p:spPr bwMode="auto">
          <a:xfrm>
            <a:off x="609600" y="4800600"/>
            <a:ext cx="3200400" cy="16764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Дети совершили путешествие по своей малой Родине.</a:t>
            </a:r>
          </a:p>
        </p:txBody>
      </p:sp>
      <p:pic>
        <p:nvPicPr>
          <p:cNvPr id="8" name="Рисунок 7" descr="F:\лагерь 2016\презентация бригантина\Лагерь видео фото\Лагерь видео\лагерь 4посмотрела\DSC08525.JPG"/>
          <p:cNvPicPr/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1752600"/>
            <a:ext cx="388620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Облако 9"/>
          <p:cNvSpPr/>
          <p:nvPr>
            <p:custDataLst>
              <p:tags r:id="rId11"/>
            </p:custDataLst>
          </p:nvPr>
        </p:nvSpPr>
        <p:spPr bwMode="auto">
          <a:xfrm>
            <a:off x="4495800" y="4572000"/>
            <a:ext cx="4267200" cy="2133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  </a:t>
            </a:r>
            <a:r>
              <a:rPr lang="ru-RU" u="none">
                <a:solidFill>
                  <a:srgbClr val="0000FF"/>
                </a:solidFill>
              </a:rPr>
              <a:t>После беседы по географии   материков и их обитателей   ребята участвовали                                   в викторине                             «По морям, по волнам»</a:t>
            </a:r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CCFF"/>
            </a:gs>
            <a:gs pos="50000">
              <a:srgbClr val="CCFFFF"/>
            </a:gs>
            <a:gs pos="100000">
              <a:srgbClr val="FFCCFF"/>
            </a:gs>
          </a:gsLst>
          <a:lin ang="54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9218" name="Рисунок 7" descr="F:\лагерь 2016\рисунок лагерь\IMG_6616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2000" y="1295400"/>
            <a:ext cx="33274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>
            <p:custDataLst>
              <p:tags r:id="rId5"/>
            </p:custDataLst>
          </p:nvPr>
        </p:nvSpPr>
        <p:spPr>
          <a:xfrm>
            <a:off x="2438400" y="228600"/>
            <a:ext cx="5105400" cy="830263"/>
          </a:xfrm>
          <a:prstGeom prst="rect">
            <a:avLst/>
          </a:prstGeom>
          <a:solidFill>
            <a:srgbClr val="D9FB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к заливу Сильных, Ловких, Смелых</a:t>
            </a:r>
          </a:p>
        </p:txBody>
      </p:sp>
      <p:pic>
        <p:nvPicPr>
          <p:cNvPr id="17412" name="Picture 2" descr="F:\10058325.gi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0"/>
            <a:ext cx="1550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лако 8"/>
          <p:cNvSpPr/>
          <p:nvPr>
            <p:custDataLst>
              <p:tags r:id="rId8"/>
            </p:custDataLst>
          </p:nvPr>
        </p:nvSpPr>
        <p:spPr bwMode="auto">
          <a:xfrm>
            <a:off x="4267200" y="4495800"/>
            <a:ext cx="4876800" cy="2133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14 июня. Этот день был посвящён спорту. Ребята играли в русскую народную игру «Лапта», соревновались в армрестлинге и в личных спортивных состязаниях</a:t>
            </a:r>
          </a:p>
        </p:txBody>
      </p:sp>
      <p:pic>
        <p:nvPicPr>
          <p:cNvPr id="10" name="Рисунок 11" descr="F:\лагерь 2016\презентация бригантина\Лагерь видео фото\фото лагерь\DSC08494.JPG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1752600"/>
            <a:ext cx="3276600" cy="245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F:\лагерь 2016\презентация бригантина\Лагерь видео фото\Лагерь видео\фото лагерьпосмотрела\DSC08500.JPG"/>
          <p:cNvPicPr/>
          <p:nvPr>
            <p:custDataLst>
              <p:tags r:id="rId1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62000" y="4038600"/>
            <a:ext cx="3352800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>
            <p:custDataLst>
              <p:tags r:id="rId3"/>
            </p:custDataLst>
          </p:nvPr>
        </p:nvSpPr>
        <p:spPr>
          <a:xfrm>
            <a:off x="2451100" y="533400"/>
            <a:ext cx="5459413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на остров Сокровищ</a:t>
            </a:r>
          </a:p>
        </p:txBody>
      </p:sp>
      <p:pic>
        <p:nvPicPr>
          <p:cNvPr id="18435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228600"/>
            <a:ext cx="1655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поиск сокровищ.MPG">
            <a:hlinkClick action="ppaction://media"/>
          </p:cNvPr>
          <p:cNvPicPr>
            <a:picLocks noRot="1" noChangeAspect="1"/>
          </p:cNvPicPr>
          <p:nvPr>
            <a:videoFile r:link="rId8"/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47800" y="1524000"/>
            <a:ext cx="6799263" cy="3824288"/>
          </a:xfrm>
          <a:prstGeom prst="rect">
            <a:avLst/>
          </a:prstGeom>
          <a:noFill/>
          <a:ln w="76200">
            <a:solidFill>
              <a:srgbClr val="D915BD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лако 7"/>
          <p:cNvSpPr/>
          <p:nvPr>
            <p:custDataLst>
              <p:tags r:id="rId9"/>
            </p:custDataLst>
          </p:nvPr>
        </p:nvSpPr>
        <p:spPr bwMode="auto">
          <a:xfrm>
            <a:off x="5181600" y="5257800"/>
            <a:ext cx="3937000" cy="15621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Ребята с помощью морской карты искали клад капитана Флинта.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6959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5362" name="Рисунок 8" descr="F:\лагерь 2016\презентация бригантина\Лагерь видео фото\Лагерь видео фото2\лагерь 4\DSC08518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24400" y="1433513"/>
            <a:ext cx="3886200" cy="260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1" name="Прямоугольник 1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14600" y="457200"/>
            <a:ext cx="5562600" cy="461963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в порт Странствий</a:t>
            </a:r>
          </a:p>
        </p:txBody>
      </p:sp>
      <p:pic>
        <p:nvPicPr>
          <p:cNvPr id="15364" name="Picture 6" descr="F:\лагерь 2016\презентация бригантина\Лагерь видео фото\Лагерь видео\лагерь 4посмотрела\DSC08515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" y="1447800"/>
            <a:ext cx="3779838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2" descr="F:\10058325.gif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0"/>
            <a:ext cx="1655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лако 6"/>
          <p:cNvSpPr/>
          <p:nvPr>
            <p:custDataLst>
              <p:tags r:id="rId10"/>
            </p:custDataLst>
          </p:nvPr>
        </p:nvSpPr>
        <p:spPr bwMode="auto">
          <a:xfrm>
            <a:off x="4724400" y="4495800"/>
            <a:ext cx="3657600" cy="19812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Ребята познакомились с славянским народным праздником Ивана Купалы.</a:t>
            </a:r>
          </a:p>
        </p:txBody>
      </p:sp>
      <p:pic>
        <p:nvPicPr>
          <p:cNvPr id="15369" name="Picture 9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400" y="4238625"/>
            <a:ext cx="3810000" cy="239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heel/>
  </p:transition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0" name="Облако 9"/>
          <p:cNvSpPr/>
          <p:nvPr>
            <p:custDataLst>
              <p:tags r:id="rId3"/>
            </p:custDataLst>
          </p:nvPr>
        </p:nvSpPr>
        <p:spPr bwMode="auto">
          <a:xfrm>
            <a:off x="990600" y="5257800"/>
            <a:ext cx="3124200" cy="1371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 sz="2000" u="none">
              <a:solidFill>
                <a:srgbClr val="0000FF"/>
              </a:solidFill>
            </a:endParaRPr>
          </a:p>
        </p:txBody>
      </p:sp>
      <p:pic>
        <p:nvPicPr>
          <p:cNvPr id="16386" name="Рисунок 1" descr="C:\Documents and Settings\User\Local Settings\Temporary Internet Files\Content.Word\DSC08539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95400" y="1600200"/>
            <a:ext cx="2801938" cy="3506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7" name="Рисунок 2" descr="C:\Documents and Settings\User\Local Settings\Temporary Internet Files\Content.Word\DSC08541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977900"/>
            <a:ext cx="3276600" cy="283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88" name="Рисунок 4" descr="F:\лагерь 2016\презентация бригантина\Лагерь видео фото\Лагерь видео фото2\лагерь 4\DSC08547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00600" y="3898900"/>
            <a:ext cx="3271838" cy="273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6" name="Прямоугольник 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600200" y="5486400"/>
            <a:ext cx="2133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Мы танцуем и поём.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Никогда не устаём.</a:t>
            </a:r>
          </a:p>
        </p:txBody>
      </p:sp>
      <p:sp>
        <p:nvSpPr>
          <p:cNvPr id="8" name="Прямоугольник 7"/>
          <p:cNvSpPr/>
          <p:nvPr>
            <p:custDataLst>
              <p:tags r:id="rId11"/>
            </p:custDataLst>
          </p:nvPr>
        </p:nvSpPr>
        <p:spPr>
          <a:xfrm>
            <a:off x="2133600" y="152400"/>
            <a:ext cx="6781800" cy="708025"/>
          </a:xfrm>
          <a:prstGeom prst="rect">
            <a:avLst/>
          </a:prstGeom>
          <a:solidFill>
            <a:srgbClr val="D9FB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u="none">
                <a:solidFill>
                  <a:srgbClr val="0000FF"/>
                </a:solidFill>
                <a:latin typeface="+mj-lt"/>
              </a:rPr>
              <a:t>Путешествие на остров «Музыкальная карусель».  Прощание с кораблём «Бригантина»</a:t>
            </a:r>
          </a:p>
        </p:txBody>
      </p:sp>
      <p:pic>
        <p:nvPicPr>
          <p:cNvPr id="20488" name="Picture 2" descr="F:\10058325.gif"/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425" y="0"/>
            <a:ext cx="19653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>
            <p:custDataLst>
              <p:tags r:id="rId3"/>
            </p:custDataLst>
          </p:nvPr>
        </p:nvSpPr>
        <p:spPr>
          <a:xfrm>
            <a:off x="2590800" y="457200"/>
            <a:ext cx="5786438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Прощание с кораблём «Бригантина»</a:t>
            </a:r>
            <a:endParaRPr lang="ru-RU" sz="2400">
              <a:latin typeface="+mj-lt"/>
            </a:endParaRPr>
          </a:p>
        </p:txBody>
      </p:sp>
      <p:pic>
        <p:nvPicPr>
          <p:cNvPr id="21507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228600"/>
            <a:ext cx="1655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Прямоугольник 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209800" y="2438400"/>
            <a:ext cx="58118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u="none">
                <a:solidFill>
                  <a:srgbClr val="0000FF"/>
                </a:solidFill>
                <a:latin typeface="Monotype Corsiva" pitchFamily="66" charset="0"/>
                <a:ea typeface="Times New Roman" pitchFamily="18" charset="0"/>
                <a:cs typeface="Arial"/>
              </a:rPr>
              <a:t> </a:t>
            </a:r>
          </a:p>
        </p:txBody>
      </p:sp>
      <p:pic>
        <p:nvPicPr>
          <p:cNvPr id="2" name="выступление на закрытие.MPG">
            <a:hlinkClick action="ppaction://media"/>
          </p:cNvPr>
          <p:cNvPicPr>
            <a:picLocks noRot="1" noChangeAspect="1"/>
          </p:cNvPicPr>
          <p:nvPr>
            <a:videoFile r:link="rId9"/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1676400"/>
            <a:ext cx="7416800" cy="4171950"/>
          </a:xfrm>
          <a:prstGeom prst="rect">
            <a:avLst/>
          </a:prstGeom>
          <a:noFill/>
          <a:ln w="76200">
            <a:solidFill>
              <a:srgbClr val="D915BD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358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>
            <p:custDataLst>
              <p:tags r:id="rId3"/>
            </p:custDataLst>
          </p:nvPr>
        </p:nvSpPr>
        <p:spPr>
          <a:xfrm>
            <a:off x="2590800" y="457200"/>
            <a:ext cx="5786438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Прощание с кораблём «Бригантина»</a:t>
            </a:r>
            <a:endParaRPr lang="ru-RU" sz="2400">
              <a:latin typeface="+mj-lt"/>
            </a:endParaRPr>
          </a:p>
        </p:txBody>
      </p:sp>
      <p:pic>
        <p:nvPicPr>
          <p:cNvPr id="22531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228600"/>
            <a:ext cx="16557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M2U02174.MPG">
            <a:hlinkClick action="ppaction://media"/>
          </p:cNvPr>
          <p:cNvPicPr>
            <a:picLocks noRot="1" noChangeAspect="1"/>
          </p:cNvPicPr>
          <p:nvPr>
            <a:videoFile r:link="rId8"/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1695450"/>
            <a:ext cx="7315200" cy="4114800"/>
          </a:xfrm>
          <a:prstGeom prst="rect">
            <a:avLst/>
          </a:prstGeom>
          <a:noFill/>
          <a:ln w="76200">
            <a:solidFill>
              <a:srgbClr val="D915BD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7375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7410" name="Рисунок 1" descr="F:\лагерь 2016\презентация бригантина\Лагерь видео фото\Лагерь видео фото2\лагерь 4\DSC08553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1752600"/>
            <a:ext cx="4343400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Рисунок 2" descr="C:\Documents and Settings\User\Local Settings\Temporary Internet Files\Content.Word\DSC08555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24400" y="3352800"/>
            <a:ext cx="4222750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2" name="Прямоугольник 10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819400" y="228600"/>
            <a:ext cx="4800600" cy="830263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 И хоть жалко расставаться,</a:t>
            </a:r>
          </a:p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Но пришла пора прощаться…</a:t>
            </a:r>
          </a:p>
        </p:txBody>
      </p:sp>
      <p:pic>
        <p:nvPicPr>
          <p:cNvPr id="23557" name="Picture 2" descr="F:\10058325.gif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228600"/>
            <a:ext cx="1828800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FFC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Text Box 5"/>
          <p:cNvSpPr txBox="1">
            <a:spLocks noChangeArrowheads="1"/>
          </p:cNvSpPr>
          <p:nvPr/>
        </p:nvSpPr>
        <p:spPr bwMode="auto">
          <a:xfrm>
            <a:off x="2895600" y="685800"/>
            <a:ext cx="472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 u="none"/>
          </a:p>
        </p:txBody>
      </p:sp>
      <p:sp>
        <p:nvSpPr>
          <p:cNvPr id="3075" name="Rectangle 18"/>
          <p:cNvSpPr>
            <a:spLocks noChangeArrowheads="1"/>
          </p:cNvSpPr>
          <p:nvPr/>
        </p:nvSpPr>
        <p:spPr bwMode="auto">
          <a:xfrm>
            <a:off x="381000" y="1717675"/>
            <a:ext cx="84582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53975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Летние каникулы - самая лучшая и незабываемая пора для развития творческих способностей и совершенствования возможностей ребенка, вовлечения детей в новые социальные связи, удовлетворения индивидуальных интересов и потребностей.</a:t>
            </a:r>
            <a:endParaRPr lang="ru-RU" altLang="ru-RU" sz="2400" u="none">
              <a:solidFill>
                <a:srgbClr val="0000FF"/>
              </a:solidFill>
              <a:latin typeface="Monotype Corsiva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Именно такие возможности для каждого ребенка открывает летний лагерь дневного пребывания детей.  Лагерь –  это идеальная площадка для личностного роста детей, расширенные возможности для их творческого развития, обогащения духовного мира и интеллекта, их социализация и профориентация. </a:t>
            </a: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Содержание работы лагеря – это путешествие на «Бригантине» .</a:t>
            </a: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 В программе и в повседневной жизни лагеря используются символика, атрибутика и терминология, связанные  с  тематикой морских путешествий.</a:t>
            </a:r>
            <a:endParaRPr lang="ru-RU" altLang="ru-RU" sz="2400" u="none">
              <a:solidFill>
                <a:srgbClr val="0000FF"/>
              </a:solidFill>
              <a:latin typeface="Monotype Corsiva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>
              <a:latin typeface="Monotype Corsiva" pitchFamily="66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2000">
              <a:latin typeface="Monotype Corsiva" pitchFamily="66" charset="0"/>
            </a:endParaRPr>
          </a:p>
        </p:txBody>
      </p:sp>
      <p:pic>
        <p:nvPicPr>
          <p:cNvPr id="4100" name="Picture 2" descr="F:\1005832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" y="0"/>
            <a:ext cx="17922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057400" y="533400"/>
            <a:ext cx="6553200" cy="523875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  <a:ea typeface="Calibri" pitchFamily="34" charset="0"/>
                <a:cs typeface="Times New Roman" pitchFamily="18" charset="0"/>
              </a:rPr>
              <a:t>ЛЕТО – ЭТО МАЛЕНЬКАЯ  ЖИЗНЬ</a:t>
            </a:r>
            <a:r>
              <a:rPr lang="ru-RU" sz="2800" u="none">
                <a:solidFill>
                  <a:srgbClr val="0000FF"/>
                </a:solidFill>
                <a:latin typeface="+mj-lt"/>
              </a:rPr>
              <a:t>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53" presetClass="entr" presetSubtype="0" fill="hold" grpId="1" nodeType="afterEffect"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4710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66FFFF"/>
            </a:gs>
            <a:gs pos="100000">
              <a:srgbClr val="FFCCFF"/>
            </a:gs>
          </a:gsLst>
          <a:lin ang="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4578" name="Text Box 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895600" y="685800"/>
            <a:ext cx="4724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 u="none"/>
          </a:p>
        </p:txBody>
      </p:sp>
      <p:pic>
        <p:nvPicPr>
          <p:cNvPr id="24579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000" y="228600"/>
            <a:ext cx="348456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24000" y="5181600"/>
            <a:ext cx="6210300" cy="1016000"/>
          </a:xfrm>
          <a:prstGeom prst="rect">
            <a:avLst/>
          </a:prstGeom>
          <a:solidFill>
            <a:srgbClr val="D9F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6000" b="1" u="none">
                <a:solidFill>
                  <a:srgbClr val="0000FF"/>
                </a:solidFill>
                <a:latin typeface="Monotype Corsiva" pitchFamily="66" charset="0"/>
              </a:rPr>
              <a:t>Спасибо за внимание</a:t>
            </a:r>
          </a:p>
        </p:txBody>
      </p:sp>
      <p:sp>
        <p:nvSpPr>
          <p:cNvPr id="5" name="Облако 4"/>
          <p:cNvSpPr/>
          <p:nvPr>
            <p:custDataLst>
              <p:tags r:id="rId7"/>
            </p:custDataLst>
          </p:nvPr>
        </p:nvSpPr>
        <p:spPr bwMode="auto">
          <a:xfrm>
            <a:off x="3352800" y="1497013"/>
            <a:ext cx="5638800" cy="2895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Пролетели 15 дней яркого, веселого, задорного  ребячьего лета. </a:t>
            </a:r>
          </a:p>
          <a:p>
            <a:pPr algn="ctr" eaLnBrk="1" hangingPunct="1">
              <a:defRPr/>
            </a:pPr>
            <a:r>
              <a:rPr lang="ru-RU" sz="2000" u="none">
                <a:solidFill>
                  <a:srgbClr val="0000FF"/>
                </a:solidFill>
              </a:rPr>
              <a:t>Каждый день был наполнен       увлекательными, познавательными мероприятиями.</a:t>
            </a:r>
          </a:p>
        </p:txBody>
      </p:sp>
    </p:spTree>
  </p:cSld>
  <p:clrMapOvr>
    <a:masterClrMapping/>
  </p:clrMapOvr>
  <p:transition>
    <p:circle/>
  </p:transition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rgbClr val="FFCC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" name="Rectangle 62"/>
          <p:cNvSpPr>
            <a:spLocks noChangeArrowheads="1"/>
          </p:cNvSpPr>
          <p:nvPr/>
        </p:nvSpPr>
        <p:spPr bwMode="auto">
          <a:xfrm>
            <a:off x="6172200" y="6172200"/>
            <a:ext cx="1371600" cy="457200"/>
          </a:xfrm>
          <a:prstGeom prst="rect">
            <a:avLst/>
          </a:prstGeom>
          <a:solidFill>
            <a:srgbClr val="66FFFF"/>
          </a:solidFill>
          <a:ln w="5715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Трудовое</a:t>
            </a:r>
          </a:p>
        </p:txBody>
      </p:sp>
      <p:sp>
        <p:nvSpPr>
          <p:cNvPr id="28" name="Rectangle 62"/>
          <p:cNvSpPr>
            <a:spLocks noChangeArrowheads="1"/>
          </p:cNvSpPr>
          <p:nvPr/>
        </p:nvSpPr>
        <p:spPr bwMode="auto">
          <a:xfrm>
            <a:off x="1828800" y="5486400"/>
            <a:ext cx="2667000" cy="533400"/>
          </a:xfrm>
          <a:prstGeom prst="rect">
            <a:avLst/>
          </a:prstGeom>
          <a:solidFill>
            <a:srgbClr val="66FFFF"/>
          </a:solidFill>
          <a:ln w="5715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u="none">
                <a:solidFill>
                  <a:srgbClr val="0000FF"/>
                </a:solidFill>
                <a:latin typeface="Monotype Corsiva" pitchFamily="66" charset="0"/>
              </a:rPr>
              <a:t>Военно-патриотическое</a:t>
            </a:r>
          </a:p>
        </p:txBody>
      </p:sp>
      <p:sp>
        <p:nvSpPr>
          <p:cNvPr id="29" name="Rectangle 62"/>
          <p:cNvSpPr>
            <a:spLocks noChangeArrowheads="1"/>
          </p:cNvSpPr>
          <p:nvPr/>
        </p:nvSpPr>
        <p:spPr bwMode="auto">
          <a:xfrm>
            <a:off x="4953000" y="5486400"/>
            <a:ext cx="1676400" cy="533400"/>
          </a:xfrm>
          <a:prstGeom prst="rect">
            <a:avLst/>
          </a:prstGeom>
          <a:solidFill>
            <a:srgbClr val="66FFFF"/>
          </a:solidFill>
          <a:ln w="5715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u="none">
                <a:solidFill>
                  <a:srgbClr val="0000FF"/>
                </a:solidFill>
                <a:latin typeface="Monotype Corsiva" pitchFamily="66" charset="0"/>
              </a:rPr>
              <a:t>Экологическое</a:t>
            </a:r>
          </a:p>
        </p:txBody>
      </p:sp>
      <p:sp>
        <p:nvSpPr>
          <p:cNvPr id="22" name="Rectangle 62"/>
          <p:cNvSpPr>
            <a:spLocks noChangeArrowheads="1"/>
          </p:cNvSpPr>
          <p:nvPr/>
        </p:nvSpPr>
        <p:spPr bwMode="auto">
          <a:xfrm>
            <a:off x="3429000" y="4800600"/>
            <a:ext cx="2590800" cy="533400"/>
          </a:xfrm>
          <a:prstGeom prst="rect">
            <a:avLst/>
          </a:prstGeom>
          <a:solidFill>
            <a:srgbClr val="66FFFF"/>
          </a:solidFill>
          <a:ln w="5715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u="none">
                <a:solidFill>
                  <a:srgbClr val="0000FF"/>
                </a:solidFill>
                <a:latin typeface="Monotype Corsiva" pitchFamily="66" charset="0"/>
              </a:rPr>
              <a:t>Духовно-нравственное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676400" y="3429000"/>
            <a:ext cx="5943600" cy="584200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n-lt"/>
                <a:ea typeface="Calibri" pitchFamily="34" charset="0"/>
                <a:cs typeface="Times New Roman" pitchFamily="18" charset="0"/>
              </a:rPr>
              <a:t>Направления деятельности лагеря</a:t>
            </a:r>
            <a:r>
              <a:rPr lang="ru-RU" sz="3200" u="none">
                <a:solidFill>
                  <a:srgbClr val="0000FF"/>
                </a:solidFill>
                <a:latin typeface="+mn-lt"/>
              </a:rPr>
              <a:t> </a:t>
            </a:r>
          </a:p>
        </p:txBody>
      </p:sp>
      <p:sp>
        <p:nvSpPr>
          <p:cNvPr id="17" name="AutoShape 72"/>
          <p:cNvSpPr>
            <a:spLocks noChangeArrowheads="1"/>
          </p:cNvSpPr>
          <p:nvPr/>
        </p:nvSpPr>
        <p:spPr bwMode="auto">
          <a:xfrm>
            <a:off x="1905000" y="4038600"/>
            <a:ext cx="533400" cy="685800"/>
          </a:xfrm>
          <a:prstGeom prst="curvedRigh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66FFFF"/>
          </a:solidFill>
          <a:ln w="3810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u="none">
              <a:solidFill>
                <a:srgbClr val="FFFF00"/>
              </a:solidFill>
            </a:endParaRPr>
          </a:p>
        </p:txBody>
      </p:sp>
      <p:sp>
        <p:nvSpPr>
          <p:cNvPr id="19" name="Rectangle 62"/>
          <p:cNvSpPr>
            <a:spLocks noChangeArrowheads="1"/>
          </p:cNvSpPr>
          <p:nvPr/>
        </p:nvSpPr>
        <p:spPr bwMode="auto">
          <a:xfrm>
            <a:off x="2590800" y="4191000"/>
            <a:ext cx="3352800" cy="457200"/>
          </a:xfrm>
          <a:prstGeom prst="rect">
            <a:avLst/>
          </a:prstGeom>
          <a:solidFill>
            <a:srgbClr val="66FFFF"/>
          </a:solidFill>
          <a:ln w="5715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u="none">
                <a:solidFill>
                  <a:srgbClr val="0000FF"/>
                </a:solidFill>
                <a:latin typeface="Monotype Corsiva" pitchFamily="66" charset="0"/>
              </a:rPr>
              <a:t>Физкультурно-оздоровительное</a:t>
            </a:r>
            <a:endParaRPr lang="ru-RU" altLang="ru-RU" sz="2000" b="1" i="1" u="none">
              <a:solidFill>
                <a:srgbClr val="0000FF"/>
              </a:solidFill>
            </a:endParaRPr>
          </a:p>
        </p:txBody>
      </p:sp>
      <p:sp>
        <p:nvSpPr>
          <p:cNvPr id="20" name="AutoShape 85"/>
          <p:cNvSpPr>
            <a:spLocks noChangeArrowheads="1"/>
          </p:cNvSpPr>
          <p:nvPr/>
        </p:nvSpPr>
        <p:spPr bwMode="auto">
          <a:xfrm>
            <a:off x="6096000" y="4038600"/>
            <a:ext cx="533400" cy="1371600"/>
          </a:xfrm>
          <a:prstGeom prst="curvedLeftArrow">
            <a:avLst>
              <a:gd name="adj1" fmla="val 48190"/>
              <a:gd name="adj2" fmla="val 94952"/>
              <a:gd name="adj3" fmla="val 28167"/>
            </a:avLst>
          </a:prstGeom>
          <a:solidFill>
            <a:srgbClr val="66FFFF"/>
          </a:solidFill>
          <a:ln w="3810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23" name="AutoShape 81"/>
          <p:cNvSpPr>
            <a:spLocks noChangeArrowheads="1"/>
          </p:cNvSpPr>
          <p:nvPr/>
        </p:nvSpPr>
        <p:spPr bwMode="auto">
          <a:xfrm>
            <a:off x="685800" y="4038600"/>
            <a:ext cx="1066800" cy="2057400"/>
          </a:xfrm>
          <a:prstGeom prst="curvedRightArrow">
            <a:avLst>
              <a:gd name="adj1" fmla="val 37187"/>
              <a:gd name="adj2" fmla="val 81277"/>
              <a:gd name="adj3" fmla="val 40000"/>
            </a:avLst>
          </a:prstGeom>
          <a:solidFill>
            <a:srgbClr val="66FFFF"/>
          </a:solidFill>
          <a:ln w="3810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26" name="AutoShape 83"/>
          <p:cNvSpPr>
            <a:spLocks noChangeArrowheads="1"/>
          </p:cNvSpPr>
          <p:nvPr/>
        </p:nvSpPr>
        <p:spPr bwMode="auto">
          <a:xfrm>
            <a:off x="7696200" y="4038600"/>
            <a:ext cx="1219200" cy="2819400"/>
          </a:xfrm>
          <a:prstGeom prst="curvedLeftArrow">
            <a:avLst>
              <a:gd name="adj1" fmla="val 39859"/>
              <a:gd name="adj2" fmla="val 116663"/>
              <a:gd name="adj3" fmla="val 32208"/>
            </a:avLst>
          </a:prstGeom>
          <a:solidFill>
            <a:srgbClr val="66FFFF"/>
          </a:solidFill>
          <a:ln w="3810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FFFF"/>
              </a:solidFill>
              <a:latin typeface="Monotype Corsiva" pitchFamily="66" charset="0"/>
            </a:endParaRPr>
          </a:p>
        </p:txBody>
      </p:sp>
      <p:sp>
        <p:nvSpPr>
          <p:cNvPr id="31" name="AutoShape 85"/>
          <p:cNvSpPr>
            <a:spLocks noChangeArrowheads="1"/>
          </p:cNvSpPr>
          <p:nvPr/>
        </p:nvSpPr>
        <p:spPr bwMode="auto">
          <a:xfrm>
            <a:off x="6781800" y="4038600"/>
            <a:ext cx="838200" cy="1981200"/>
          </a:xfrm>
          <a:prstGeom prst="curvedLeftArrow">
            <a:avLst>
              <a:gd name="adj1" fmla="val 49253"/>
              <a:gd name="adj2" fmla="val 132353"/>
              <a:gd name="adj3" fmla="val 24065"/>
            </a:avLst>
          </a:prstGeom>
          <a:solidFill>
            <a:srgbClr val="66FFFF"/>
          </a:solidFill>
          <a:ln w="38100">
            <a:solidFill>
              <a:srgbClr val="D915BD"/>
            </a:solidFill>
            <a:miter lim="800000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pic>
        <p:nvPicPr>
          <p:cNvPr id="6157" name="Picture 2" descr="F:\1005832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" y="0"/>
            <a:ext cx="1447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Прямоугольник 31"/>
          <p:cNvSpPr>
            <a:spLocks noChangeArrowheads="1"/>
          </p:cNvSpPr>
          <p:nvPr/>
        </p:nvSpPr>
        <p:spPr bwMode="auto">
          <a:xfrm>
            <a:off x="457200" y="762000"/>
            <a:ext cx="8382000" cy="2678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400" u="none">
              <a:solidFill>
                <a:srgbClr val="0000FF"/>
              </a:solidFill>
              <a:latin typeface="+mj-lt"/>
            </a:endParaRPr>
          </a:p>
          <a:p>
            <a:pPr>
              <a:defRPr/>
            </a:pPr>
            <a:r>
              <a:rPr lang="ru-RU" sz="2400" u="none">
                <a:solidFill>
                  <a:srgbClr val="0000FF"/>
                </a:solidFill>
              </a:rPr>
              <a:t>Создание условий для полноценного отдыха, оздоровления детей, развития их внутреннего потенциала, для формирования ключевых компетенций воспитанников на основе включения их в разнообразную, общественно значимую и личностно привлекательную деятельность, содержательное общение и межличностные отношения в разновозрастном коллективе, для развития творческих способностей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35413" y="457200"/>
            <a:ext cx="969962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  <a:ea typeface="Calibri" pitchFamily="34" charset="0"/>
                <a:cs typeface="Times New Roman" pitchFamily="18" charset="0"/>
              </a:rPr>
              <a:t>Цель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entr" presetSubtype="9" fill="hold" grpId="14" nodeType="afterEffect">
                                  <p:childTnLs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9" fill="hold" grpId="13" nodeType="after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9" fill="hold" grpId="5" nodeType="afterEffect"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6" nodeType="withEffect"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7" nodeType="withEffect"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8" nodeType="withEffect"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4" nodeType="withEffect"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11" nodeType="withEffect"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2" nodeType="withEffect"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9" nodeType="withEffect"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1" nodeType="withEffect"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12" nodeType="withEffect"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3" nodeType="withEffect"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10" nodeType="withEffect"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8" grpId="1"/>
      <p:bldP spid="29" grpId="2"/>
      <p:bldP spid="29" grpId="3"/>
      <p:bldP spid="22" grpId="4"/>
      <p:bldP spid="30721" grpId="5"/>
      <p:bldP spid="17" grpId="6"/>
      <p:bldP spid="19" grpId="7"/>
      <p:bldP spid="20" grpId="8"/>
      <p:bldP spid="23" grpId="9"/>
      <p:bldP spid="26" grpId="10"/>
      <p:bldP spid="31" grpId="11"/>
      <p:bldP spid="31" grpId="12"/>
      <p:bldP spid="32" grpId="13" build="allAtOnce"/>
      <p:bldP spid="21" grpId="14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FF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Прямоугольник 5"/>
          <p:cNvSpPr/>
          <p:nvPr/>
        </p:nvSpPr>
        <p:spPr>
          <a:xfrm>
            <a:off x="2057400" y="533400"/>
            <a:ext cx="6629400" cy="523875"/>
          </a:xfrm>
          <a:prstGeom prst="rect">
            <a:avLst/>
          </a:prstGeom>
          <a:solidFill>
            <a:srgbClr val="D9FB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</a:rPr>
              <a:t>Поднять паруса! Полный вперёд…</a:t>
            </a:r>
          </a:p>
        </p:txBody>
      </p:sp>
      <p:sp>
        <p:nvSpPr>
          <p:cNvPr id="5126" name="Прямоугольник 13"/>
          <p:cNvSpPr>
            <a:spLocks noChangeArrowheads="1"/>
          </p:cNvSpPr>
          <p:nvPr/>
        </p:nvSpPr>
        <p:spPr bwMode="auto">
          <a:xfrm>
            <a:off x="5410200" y="2286000"/>
            <a:ext cx="3276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u="none">
                <a:solidFill>
                  <a:srgbClr val="0000FF"/>
                </a:solidFill>
                <a:latin typeface="Monotype Corsiva" pitchFamily="66" charset="0"/>
              </a:rPr>
              <a:t>Девиз </a:t>
            </a: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Нету скуки, нету тины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 на борту у «Бригантины»   </a:t>
            </a:r>
          </a:p>
        </p:txBody>
      </p:sp>
      <p:sp>
        <p:nvSpPr>
          <p:cNvPr id="5127" name="Прямоугольник 14"/>
          <p:cNvSpPr>
            <a:spLocks noChangeArrowheads="1"/>
          </p:cNvSpPr>
          <p:nvPr/>
        </p:nvSpPr>
        <p:spPr bwMode="auto">
          <a:xfrm>
            <a:off x="5410200" y="3962400"/>
            <a:ext cx="3505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u="none">
                <a:solidFill>
                  <a:srgbClr val="0000FF"/>
                </a:solidFill>
                <a:latin typeface="Monotype Corsiva" pitchFamily="66" charset="0"/>
              </a:rPr>
              <a:t>Речёвка: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Раз, два – наш отряд,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 Три, четыре встали в ряд.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 На своём мы корабле,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u="none">
                <a:solidFill>
                  <a:srgbClr val="0000FF"/>
                </a:solidFill>
                <a:latin typeface="Monotype Corsiva" pitchFamily="66" charset="0"/>
              </a:rPr>
              <a:t> Проплывём в любой воде!</a:t>
            </a:r>
          </a:p>
        </p:txBody>
      </p:sp>
      <p:pic>
        <p:nvPicPr>
          <p:cNvPr id="7173" name="Picture 2" descr="F:\1005832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228600"/>
            <a:ext cx="179228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9" descr="F:\лагерь 2016\презентация бригантина\Лагерь видео фото\Лагерь видео фото2\лагерь 4\DSC085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1000" y="2057400"/>
            <a:ext cx="4572000" cy="391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vizbor_yuriy - brigantina.mp3">
            <a:hlinkClick action="ppaction://media"/>
          </p:cNvPr>
          <p:cNvPicPr>
            <a:picLocks noRot="1" noChangeAspect="1"/>
          </p:cNvPicPr>
          <p:nvPr>
            <a:audioFile r:link="rId5"/>
            <p:extLst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7200" y="3124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with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withGroup">
                            <p:stCondLst>
                              <p:cond delay="501"/>
                            </p:stCondLst>
                            <p:childTnLst>
                              <p:par>
                                <p:cTn id="14" presetID="53" presetClass="entr" presetSubtype="0" fill="hold" grpId="1" nodeType="afterEffect"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2" nodeType="withEffect"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6" grpId="0"/>
      <p:bldP spid="5126" grpId="1"/>
      <p:bldP spid="5127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10243" name="Прямоугольник 1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905000" y="228600"/>
            <a:ext cx="6705600" cy="954088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</a:rPr>
              <a:t>Чтобы быть весь день в порядке, </a:t>
            </a:r>
          </a:p>
          <a:p>
            <a:pPr algn="ctr"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</a:rPr>
              <a:t>надо делать нам зарядку!</a:t>
            </a:r>
          </a:p>
        </p:txBody>
      </p:sp>
      <p:pic>
        <p:nvPicPr>
          <p:cNvPr id="8195" name="Picture 2" descr="F:\10058325.gif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228600"/>
            <a:ext cx="1524000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M2U02137 зарядка.MPG">
            <a:hlinkClick action="ppaction://media"/>
          </p:cNvPr>
          <p:cNvPicPr>
            <a:picLocks noRot="1" noChangeAspect="1"/>
          </p:cNvPicPr>
          <p:nvPr>
            <a:videoFile r:link="rId8"/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5400" y="1600200"/>
            <a:ext cx="7145338" cy="4019550"/>
          </a:xfrm>
          <a:prstGeom prst="rect">
            <a:avLst/>
          </a:prstGeom>
          <a:noFill/>
          <a:ln w="76200">
            <a:solidFill>
              <a:srgbClr val="D915BD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afterEffect">
                                  <p:childTnLst>
                                    <p:cmd type="call" cmd="playFrom(0.0)">
                                      <p:cBhvr>
                                        <p:cTn id="7" dur="17434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FF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pic>
        <p:nvPicPr>
          <p:cNvPr id="12290" name="Рисунок 1" descr="F:\лагерь 2016\презентация бригантина\Лагерь видео фото\фото лагерь\Лагерь 2016\DSC08435.JP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" y="1371600"/>
            <a:ext cx="3429000" cy="2457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1" name="Рисунок 4" descr="F:\лагерь 2016\презентация бригантина\Лагерь видео фото\фото лагерь\Лагерь 2016\DSC08440.JP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" y="3962400"/>
            <a:ext cx="3429000" cy="273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2" name="Рисунок 5" descr="F:\лагерь 2016\презентация бригантина\Лагерь видео фото\фото лагерь\DSC08488.JPG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48200" y="1600200"/>
            <a:ext cx="3582988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2" descr="F:\10058325.gif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0"/>
            <a:ext cx="17573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лако 5"/>
          <p:cNvSpPr/>
          <p:nvPr>
            <p:custDataLst>
              <p:tags r:id="rId12"/>
            </p:custDataLst>
          </p:nvPr>
        </p:nvSpPr>
        <p:spPr bwMode="auto">
          <a:xfrm>
            <a:off x="4114800" y="4191000"/>
            <a:ext cx="5029200" cy="26670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1 июня –День защиты детей. «Здравствуй, лето» так называлась развлекательно-игровая программа, в которой ребята показали свои спортивные, вокальные, хореографические и актёрские способности.</a:t>
            </a:r>
          </a:p>
        </p:txBody>
      </p:sp>
      <p:sp>
        <p:nvSpPr>
          <p:cNvPr id="7" name="Прямоугольник 6"/>
          <p:cNvSpPr/>
          <p:nvPr>
            <p:custDataLst>
              <p:tags r:id="rId13"/>
            </p:custDataLst>
          </p:nvPr>
        </p:nvSpPr>
        <p:spPr>
          <a:xfrm>
            <a:off x="2362200" y="457200"/>
            <a:ext cx="5499100" cy="461963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Путешествие на остров Знакомств</a:t>
            </a:r>
          </a:p>
        </p:txBody>
      </p:sp>
    </p:spTree>
  </p:cSld>
  <p:clrMapOvr>
    <a:masterClrMapping/>
  </p:clrMapOvr>
  <p:transition>
    <p:wheel/>
  </p:transition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9" name="Рисунок 9" descr="F:\лагерь 2016\рисунок лагерь\IMG_6685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781800" cy="4722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276600" y="381000"/>
            <a:ext cx="2863850" cy="708025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</a:rPr>
              <a:t>Все на камбуз</a:t>
            </a:r>
            <a:r>
              <a:rPr lang="ru-RU" sz="4000" b="1" u="none">
                <a:solidFill>
                  <a:srgbClr val="0000FF"/>
                </a:solidFill>
                <a:latin typeface="+mj-lt"/>
              </a:rPr>
              <a:t>!</a:t>
            </a:r>
          </a:p>
        </p:txBody>
      </p:sp>
      <p:pic>
        <p:nvPicPr>
          <p:cNvPr id="11268" name="Picture 2" descr="F:\10058325.gif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0"/>
            <a:ext cx="170338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/>
  </p:transition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gradFill rotWithShape="0">
          <a:gsLst>
            <a:gs pos="0">
              <a:srgbClr val="FF99FF"/>
            </a:gs>
            <a:gs pos="50000">
              <a:srgbClr val="66FFFF"/>
            </a:gs>
            <a:gs pos="100000">
              <a:srgbClr val="FF99FF"/>
            </a:gs>
          </a:gsLst>
          <a:lin ang="2700000" scaled="1"/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7170" name="Picture 10" descr="F:\лагерь 2016\рисунок лагерь\IMG_6590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2400" y="1600200"/>
            <a:ext cx="4473575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Рисунок 2" descr="F:\лагерь 2016\рисунок лагерь\IMG_6724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24400" y="2362200"/>
            <a:ext cx="42799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2" name="Picture 2" descr="F:\10058325.gif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600" y="0"/>
            <a:ext cx="1447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>
            <p:custDataLst>
              <p:tags r:id="rId9"/>
            </p:custDataLst>
          </p:nvPr>
        </p:nvSpPr>
        <p:spPr>
          <a:xfrm>
            <a:off x="1905000" y="381000"/>
            <a:ext cx="6043613" cy="523875"/>
          </a:xfrm>
          <a:prstGeom prst="rect">
            <a:avLst/>
          </a:prstGeom>
          <a:solidFill>
            <a:srgbClr val="D9FBFF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u="none">
                <a:solidFill>
                  <a:srgbClr val="0000FF"/>
                </a:solidFill>
                <a:latin typeface="+mj-lt"/>
              </a:rPr>
              <a:t>Путешествие по океану «Семья»</a:t>
            </a:r>
          </a:p>
        </p:txBody>
      </p:sp>
      <p:sp>
        <p:nvSpPr>
          <p:cNvPr id="8" name="Облако 7"/>
          <p:cNvSpPr/>
          <p:nvPr>
            <p:custDataLst>
              <p:tags r:id="rId10"/>
            </p:custDataLst>
          </p:nvPr>
        </p:nvSpPr>
        <p:spPr bwMode="auto">
          <a:xfrm>
            <a:off x="152400" y="4343400"/>
            <a:ext cx="4191000" cy="2514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Воспитатели провели беседу о роли семьи в жизни каждого человека, о любви к Отечеству. Дети участвовали в конкурсе рисунков «Моя семья». </a:t>
            </a:r>
          </a:p>
        </p:txBody>
      </p:sp>
      <p:sp>
        <p:nvSpPr>
          <p:cNvPr id="9" name="Облако 8"/>
          <p:cNvSpPr/>
          <p:nvPr>
            <p:custDataLst>
              <p:tags r:id="rId11"/>
            </p:custDataLst>
          </p:nvPr>
        </p:nvSpPr>
        <p:spPr bwMode="auto">
          <a:xfrm>
            <a:off x="4495800" y="4953000"/>
            <a:ext cx="4495800" cy="19050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Затем ребята вспомнили и записали  на лучиках солнышка дату рождения членов своей семьи, бабушек и дедушек</a:t>
            </a:r>
          </a:p>
        </p:txBody>
      </p:sp>
    </p:spTree>
  </p:cSld>
  <p:clrMapOvr>
    <a:masterClrMapping/>
  </p:clrMapOvr>
  <p:transition>
    <p:wheel/>
  </p:transition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 shadeToTitle="1">
        <a:gradFill rotWithShape="0">
          <a:gsLst>
            <a:gs pos="0">
              <a:srgbClr val="66FFFF"/>
            </a:gs>
            <a:gs pos="100000">
              <a:srgbClr val="FF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7" name="Облако 6"/>
          <p:cNvSpPr/>
          <p:nvPr>
            <p:custDataLst>
              <p:tags r:id="rId3"/>
            </p:custDataLst>
          </p:nvPr>
        </p:nvSpPr>
        <p:spPr bwMode="auto">
          <a:xfrm>
            <a:off x="4800600" y="5029200"/>
            <a:ext cx="4038600" cy="16764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endParaRPr lang="ru-RU" u="none">
              <a:solidFill>
                <a:srgbClr val="0000FF"/>
              </a:solidFill>
            </a:endParaRPr>
          </a:p>
        </p:txBody>
      </p:sp>
      <p:sp>
        <p:nvSpPr>
          <p:cNvPr id="13315" name="Прямоугольник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15000" y="5257800"/>
            <a:ext cx="2514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Пестренький платочек,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Платьице в цветочек,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Пухленькие крошки —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u="none">
                <a:solidFill>
                  <a:srgbClr val="0000FF"/>
                </a:solidFill>
                <a:latin typeface="Monotype Corsiva" pitchFamily="66" charset="0"/>
              </a:rPr>
              <a:t>Русские матрешки.</a:t>
            </a:r>
          </a:p>
        </p:txBody>
      </p:sp>
      <p:pic>
        <p:nvPicPr>
          <p:cNvPr id="13316" name="Рисунок 1" descr="F:\лагерь 2016\рисунок лагерь\DSC08454.JP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295400"/>
            <a:ext cx="3810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3" descr="F:\лагерь 2016\рисунок лагерь\DSC08458.JPG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752600"/>
            <a:ext cx="3962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05000" y="457200"/>
            <a:ext cx="6748463" cy="461963"/>
          </a:xfrm>
          <a:prstGeom prst="rect">
            <a:avLst/>
          </a:prstGeom>
          <a:solidFill>
            <a:srgbClr val="D9FBFF"/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u="none">
                <a:solidFill>
                  <a:srgbClr val="0000FF"/>
                </a:solidFill>
                <a:latin typeface="+mj-lt"/>
              </a:rPr>
              <a:t>Красотой Руси полна ЗОЛОТАЯ ХОХЛОМА!</a:t>
            </a:r>
          </a:p>
        </p:txBody>
      </p:sp>
      <p:pic>
        <p:nvPicPr>
          <p:cNvPr id="13319" name="Picture 2" descr="F:\10058325.gif"/>
          <p:cNvPicPr>
            <a:picLocks noChangeAspect="1" noChangeArrowheads="1"/>
          </p:cNvPicPr>
          <p:nvPr>
            <p:custDataLst>
              <p:tags r:id="rId1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" y="0"/>
            <a:ext cx="15509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блако 7"/>
          <p:cNvSpPr/>
          <p:nvPr>
            <p:custDataLst>
              <p:tags r:id="rId12"/>
            </p:custDataLst>
          </p:nvPr>
        </p:nvSpPr>
        <p:spPr bwMode="auto">
          <a:xfrm>
            <a:off x="0" y="4191000"/>
            <a:ext cx="4648200" cy="2514600"/>
          </a:xfrm>
          <a:prstGeom prst="cloud">
            <a:avLst/>
          </a:prstGeom>
          <a:solidFill>
            <a:srgbClr val="D9FB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ru-RU" u="none">
                <a:solidFill>
                  <a:srgbClr val="0000FF"/>
                </a:solidFill>
              </a:rPr>
              <a:t>Конечно, ребятам знакомо это красивое сочетание слов ЗОЛОТАЯ ХОХЛОМА.  Они вспоминали о старинном народном промысле, родившемся в округе Нижнего Новгорода и рисовали.</a:t>
            </a:r>
          </a:p>
        </p:txBody>
      </p:sp>
    </p:spTree>
  </p:cSld>
  <p:clrMapOvr>
    <a:masterClrMapping/>
  </p:clrMapOvr>
  <p:transition>
    <p:wheel/>
  </p:transition>
  <p:timing/>
</p:sld>
</file>

<file path=ppt/tags/tag1.xml><?xml version="1.0" encoding="utf-8"?>
<p:tagLst xmlns:p="http://schemas.openxmlformats.org/presentationml/2006/main">
  <p:tag name="AS_UNIQUEID" val="1"/>
</p:tagLst>
</file>

<file path=ppt/tags/tag10.xml><?xml version="1.0" encoding="utf-8"?>
<p:tagLst xmlns:p="http://schemas.openxmlformats.org/presentationml/2006/main">
  <p:tag name="AS_UNIQUEID" val="9"/>
</p:tagLst>
</file>

<file path=ppt/tags/tag100.xml><?xml version="1.0" encoding="utf-8"?>
<p:tagLst xmlns:p="http://schemas.openxmlformats.org/presentationml/2006/main">
  <p:tag name="AS_UNIQUEID" val="99"/>
</p:tagLst>
</file>

<file path=ppt/tags/tag101.xml><?xml version="1.0" encoding="utf-8"?>
<p:tagLst xmlns:p="http://schemas.openxmlformats.org/presentationml/2006/main">
  <p:tag name="AS_UNIQUEID" val="100"/>
</p:tagLst>
</file>

<file path=ppt/tags/tag102.xml><?xml version="1.0" encoding="utf-8"?>
<p:tagLst xmlns:p="http://schemas.openxmlformats.org/presentationml/2006/main">
  <p:tag name="AS_UNIQUEID" val="101"/>
</p:tagLst>
</file>

<file path=ppt/tags/tag103.xml><?xml version="1.0" encoding="utf-8"?>
<p:tagLst xmlns:p="http://schemas.openxmlformats.org/presentationml/2006/main">
  <p:tag name="AS_UNIQUEID" val="102"/>
</p:tagLst>
</file>

<file path=ppt/tags/tag104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ags/tag11.xml><?xml version="1.0" encoding="utf-8"?>
<p:tagLst xmlns:p="http://schemas.openxmlformats.org/presentationml/2006/main">
  <p:tag name="AS_UNIQUEID" val="10"/>
</p:tagLst>
</file>

<file path=ppt/tags/tag12.xml><?xml version="1.0" encoding="utf-8"?>
<p:tagLst xmlns:p="http://schemas.openxmlformats.org/presentationml/2006/main">
  <p:tag name="AS_UNIQUEID" val="11"/>
</p:tagLst>
</file>

<file path=ppt/tags/tag13.xml><?xml version="1.0" encoding="utf-8"?>
<p:tagLst xmlns:p="http://schemas.openxmlformats.org/presentationml/2006/main">
  <p:tag name="AS_UNIQUEID" val="12"/>
</p:tagLst>
</file>

<file path=ppt/tags/tag14.xml><?xml version="1.0" encoding="utf-8"?>
<p:tagLst xmlns:p="http://schemas.openxmlformats.org/presentationml/2006/main">
  <p:tag name="AS_UNIQUEID" val="13"/>
</p:tagLst>
</file>

<file path=ppt/tags/tag15.xml><?xml version="1.0" encoding="utf-8"?>
<p:tagLst xmlns:p="http://schemas.openxmlformats.org/presentationml/2006/main">
  <p:tag name="AS_UNIQUEID" val="14"/>
</p:tagLst>
</file>

<file path=ppt/tags/tag16.xml><?xml version="1.0" encoding="utf-8"?>
<p:tagLst xmlns:p="http://schemas.openxmlformats.org/presentationml/2006/main">
  <p:tag name="AS_UNIQUEID" val="15"/>
</p:tagLst>
</file>

<file path=ppt/tags/tag17.xml><?xml version="1.0" encoding="utf-8"?>
<p:tagLst xmlns:p="http://schemas.openxmlformats.org/presentationml/2006/main">
  <p:tag name="AS_UNIQUEID" val="16"/>
</p:tagLst>
</file>

<file path=ppt/tags/tag18.xml><?xml version="1.0" encoding="utf-8"?>
<p:tagLst xmlns:p="http://schemas.openxmlformats.org/presentationml/2006/main">
  <p:tag name="AS_UNIQUEID" val="17"/>
</p:tagLst>
</file>

<file path=ppt/tags/tag19.xml><?xml version="1.0" encoding="utf-8"?>
<p:tagLst xmlns:p="http://schemas.openxmlformats.org/presentationml/2006/main">
  <p:tag name="AS_UNIQUEID" val="18"/>
</p:tagLst>
</file>

<file path=ppt/tags/tag2.xml><?xml version="1.0" encoding="utf-8"?>
<p:tagLst xmlns:p="http://schemas.openxmlformats.org/presentationml/2006/main">
  <p:tag name="AS_UNIQUEID" val="2"/>
</p:tagLst>
</file>

<file path=ppt/tags/tag20.xml><?xml version="1.0" encoding="utf-8"?>
<p:tagLst xmlns:p="http://schemas.openxmlformats.org/presentationml/2006/main">
  <p:tag name="AS_UNIQUEID" val="19"/>
</p:tagLst>
</file>

<file path=ppt/tags/tag21.xml><?xml version="1.0" encoding="utf-8"?>
<p:tagLst xmlns:p="http://schemas.openxmlformats.org/presentationml/2006/main">
  <p:tag name="AS_UNIQUEID" val="20"/>
</p:tagLst>
</file>

<file path=ppt/tags/tag22.xml><?xml version="1.0" encoding="utf-8"?>
<p:tagLst xmlns:p="http://schemas.openxmlformats.org/presentationml/2006/main">
  <p:tag name="AS_UNIQUEID" val="21"/>
</p:tagLst>
</file>

<file path=ppt/tags/tag23.xml><?xml version="1.0" encoding="utf-8"?>
<p:tagLst xmlns:p="http://schemas.openxmlformats.org/presentationml/2006/main">
  <p:tag name="AS_UNIQUEID" val="22"/>
</p:tagLst>
</file>

<file path=ppt/tags/tag24.xml><?xml version="1.0" encoding="utf-8"?>
<p:tagLst xmlns:p="http://schemas.openxmlformats.org/presentationml/2006/main">
  <p:tag name="AS_UNIQUEID" val="23"/>
</p:tagLst>
</file>

<file path=ppt/tags/tag25.xml><?xml version="1.0" encoding="utf-8"?>
<p:tagLst xmlns:p="http://schemas.openxmlformats.org/presentationml/2006/main">
  <p:tag name="AS_UNIQUEID" val="24"/>
</p:tagLst>
</file>

<file path=ppt/tags/tag26.xml><?xml version="1.0" encoding="utf-8"?>
<p:tagLst xmlns:p="http://schemas.openxmlformats.org/presentationml/2006/main">
  <p:tag name="AS_UNIQUEID" val="25"/>
</p:tagLst>
</file>

<file path=ppt/tags/tag27.xml><?xml version="1.0" encoding="utf-8"?>
<p:tagLst xmlns:p="http://schemas.openxmlformats.org/presentationml/2006/main">
  <p:tag name="AS_UNIQUEID" val="26"/>
</p:tagLst>
</file>

<file path=ppt/tags/tag28.xml><?xml version="1.0" encoding="utf-8"?>
<p:tagLst xmlns:p="http://schemas.openxmlformats.org/presentationml/2006/main">
  <p:tag name="AS_UNIQUEID" val="27"/>
</p:tagLst>
</file>

<file path=ppt/tags/tag29.xml><?xml version="1.0" encoding="utf-8"?>
<p:tagLst xmlns:p="http://schemas.openxmlformats.org/presentationml/2006/main">
  <p:tag name="AS_UNIQUEID" val="28"/>
</p:tagLst>
</file>

<file path=ppt/tags/tag3.xml><?xml version="1.0" encoding="utf-8"?>
<p:tagLst xmlns:p="http://schemas.openxmlformats.org/presentationml/2006/main">
  <p:tag name="AS_UNIQUEID" val="3"/>
</p:tagLst>
</file>

<file path=ppt/tags/tag30.xml><?xml version="1.0" encoding="utf-8"?>
<p:tagLst xmlns:p="http://schemas.openxmlformats.org/presentationml/2006/main">
  <p:tag name="AS_UNIQUEID" val="29"/>
</p:tagLst>
</file>

<file path=ppt/tags/tag31.xml><?xml version="1.0" encoding="utf-8"?>
<p:tagLst xmlns:p="http://schemas.openxmlformats.org/presentationml/2006/main">
  <p:tag name="AS_UNIQUEID" val="30"/>
</p:tagLst>
</file>

<file path=ppt/tags/tag32.xml><?xml version="1.0" encoding="utf-8"?>
<p:tagLst xmlns:p="http://schemas.openxmlformats.org/presentationml/2006/main">
  <p:tag name="AS_UNIQUEID" val="31"/>
</p:tagLst>
</file>

<file path=ppt/tags/tag33.xml><?xml version="1.0" encoding="utf-8"?>
<p:tagLst xmlns:p="http://schemas.openxmlformats.org/presentationml/2006/main">
  <p:tag name="AS_UNIQUEID" val="32"/>
</p:tagLst>
</file>

<file path=ppt/tags/tag34.xml><?xml version="1.0" encoding="utf-8"?>
<p:tagLst xmlns:p="http://schemas.openxmlformats.org/presentationml/2006/main">
  <p:tag name="AS_UNIQUEID" val="33"/>
</p:tagLst>
</file>

<file path=ppt/tags/tag35.xml><?xml version="1.0" encoding="utf-8"?>
<p:tagLst xmlns:p="http://schemas.openxmlformats.org/presentationml/2006/main">
  <p:tag name="AS_UNIQUEID" val="34"/>
</p:tagLst>
</file>

<file path=ppt/tags/tag36.xml><?xml version="1.0" encoding="utf-8"?>
<p:tagLst xmlns:p="http://schemas.openxmlformats.org/presentationml/2006/main">
  <p:tag name="AS_UNIQUEID" val="35"/>
</p:tagLst>
</file>

<file path=ppt/tags/tag37.xml><?xml version="1.0" encoding="utf-8"?>
<p:tagLst xmlns:p="http://schemas.openxmlformats.org/presentationml/2006/main">
  <p:tag name="AS_UNIQUEID" val="36"/>
</p:tagLst>
</file>

<file path=ppt/tags/tag38.xml><?xml version="1.0" encoding="utf-8"?>
<p:tagLst xmlns:p="http://schemas.openxmlformats.org/presentationml/2006/main">
  <p:tag name="AS_UNIQUEID" val="37"/>
</p:tagLst>
</file>

<file path=ppt/tags/tag39.xml><?xml version="1.0" encoding="utf-8"?>
<p:tagLst xmlns:p="http://schemas.openxmlformats.org/presentationml/2006/main">
  <p:tag name="AS_UNIQUEID" val="38"/>
</p:tagLst>
</file>

<file path=ppt/tags/tag4.xml><?xml version="1.0" encoding="utf-8"?>
<p:tagLst xmlns:p="http://schemas.openxmlformats.org/presentationml/2006/main">
  <p:tag name="AS_UNIQUEID" val="0"/>
</p:tagLst>
</file>

<file path=ppt/tags/tag40.xml><?xml version="1.0" encoding="utf-8"?>
<p:tagLst xmlns:p="http://schemas.openxmlformats.org/presentationml/2006/main">
  <p:tag name="AS_UNIQUEID" val="39"/>
</p:tagLst>
</file>

<file path=ppt/tags/tag41.xml><?xml version="1.0" encoding="utf-8"?>
<p:tagLst xmlns:p="http://schemas.openxmlformats.org/presentationml/2006/main">
  <p:tag name="AS_UNIQUEID" val="40"/>
</p:tagLst>
</file>

<file path=ppt/tags/tag42.xml><?xml version="1.0" encoding="utf-8"?>
<p:tagLst xmlns:p="http://schemas.openxmlformats.org/presentationml/2006/main">
  <p:tag name="AS_UNIQUEID" val="41"/>
</p:tagLst>
</file>

<file path=ppt/tags/tag43.xml><?xml version="1.0" encoding="utf-8"?>
<p:tagLst xmlns:p="http://schemas.openxmlformats.org/presentationml/2006/main">
  <p:tag name="AS_UNIQUEID" val="42"/>
</p:tagLst>
</file>

<file path=ppt/tags/tag44.xml><?xml version="1.0" encoding="utf-8"?>
<p:tagLst xmlns:p="http://schemas.openxmlformats.org/presentationml/2006/main">
  <p:tag name="AS_UNIQUEID" val="43"/>
</p:tagLst>
</file>

<file path=ppt/tags/tag45.xml><?xml version="1.0" encoding="utf-8"?>
<p:tagLst xmlns:p="http://schemas.openxmlformats.org/presentationml/2006/main">
  <p:tag name="AS_UNIQUEID" val="44"/>
</p:tagLst>
</file>

<file path=ppt/tags/tag46.xml><?xml version="1.0" encoding="utf-8"?>
<p:tagLst xmlns:p="http://schemas.openxmlformats.org/presentationml/2006/main">
  <p:tag name="AS_UNIQUEID" val="45"/>
</p:tagLst>
</file>

<file path=ppt/tags/tag47.xml><?xml version="1.0" encoding="utf-8"?>
<p:tagLst xmlns:p="http://schemas.openxmlformats.org/presentationml/2006/main">
  <p:tag name="AS_UNIQUEID" val="46"/>
</p:tagLst>
</file>

<file path=ppt/tags/tag48.xml><?xml version="1.0" encoding="utf-8"?>
<p:tagLst xmlns:p="http://schemas.openxmlformats.org/presentationml/2006/main">
  <p:tag name="AS_UNIQUEID" val="47"/>
</p:tagLst>
</file>

<file path=ppt/tags/tag49.xml><?xml version="1.0" encoding="utf-8"?>
<p:tagLst xmlns:p="http://schemas.openxmlformats.org/presentationml/2006/main">
  <p:tag name="AS_UNIQUEID" val="48"/>
</p:tagLst>
</file>

<file path=ppt/tags/tag5.xml><?xml version="1.0" encoding="utf-8"?>
<p:tagLst xmlns:p="http://schemas.openxmlformats.org/presentationml/2006/main">
  <p:tag name="AS_UNIQUEID" val="4"/>
</p:tagLst>
</file>

<file path=ppt/tags/tag50.xml><?xml version="1.0" encoding="utf-8"?>
<p:tagLst xmlns:p="http://schemas.openxmlformats.org/presentationml/2006/main">
  <p:tag name="AS_UNIQUEID" val="49"/>
</p:tagLst>
</file>

<file path=ppt/tags/tag51.xml><?xml version="1.0" encoding="utf-8"?>
<p:tagLst xmlns:p="http://schemas.openxmlformats.org/presentationml/2006/main">
  <p:tag name="AS_UNIQUEID" val="50"/>
</p:tagLst>
</file>

<file path=ppt/tags/tag52.xml><?xml version="1.0" encoding="utf-8"?>
<p:tagLst xmlns:p="http://schemas.openxmlformats.org/presentationml/2006/main">
  <p:tag name="AS_UNIQUEID" val="51"/>
</p:tagLst>
</file>

<file path=ppt/tags/tag53.xml><?xml version="1.0" encoding="utf-8"?>
<p:tagLst xmlns:p="http://schemas.openxmlformats.org/presentationml/2006/main">
  <p:tag name="AS_UNIQUEID" val="52"/>
</p:tagLst>
</file>

<file path=ppt/tags/tag54.xml><?xml version="1.0" encoding="utf-8"?>
<p:tagLst xmlns:p="http://schemas.openxmlformats.org/presentationml/2006/main">
  <p:tag name="AS_UNIQUEID" val="53"/>
</p:tagLst>
</file>

<file path=ppt/tags/tag55.xml><?xml version="1.0" encoding="utf-8"?>
<p:tagLst xmlns:p="http://schemas.openxmlformats.org/presentationml/2006/main">
  <p:tag name="AS_UNIQUEID" val="54"/>
</p:tagLst>
</file>

<file path=ppt/tags/tag56.xml><?xml version="1.0" encoding="utf-8"?>
<p:tagLst xmlns:p="http://schemas.openxmlformats.org/presentationml/2006/main">
  <p:tag name="AS_UNIQUEID" val="55"/>
</p:tagLst>
</file>

<file path=ppt/tags/tag57.xml><?xml version="1.0" encoding="utf-8"?>
<p:tagLst xmlns:p="http://schemas.openxmlformats.org/presentationml/2006/main">
  <p:tag name="AS_UNIQUEID" val="56"/>
</p:tagLst>
</file>

<file path=ppt/tags/tag58.xml><?xml version="1.0" encoding="utf-8"?>
<p:tagLst xmlns:p="http://schemas.openxmlformats.org/presentationml/2006/main">
  <p:tag name="AS_UNIQUEID" val="57"/>
</p:tagLst>
</file>

<file path=ppt/tags/tag59.xml><?xml version="1.0" encoding="utf-8"?>
<p:tagLst xmlns:p="http://schemas.openxmlformats.org/presentationml/2006/main">
  <p:tag name="AS_UNIQUEID" val="58"/>
</p:tagLst>
</file>

<file path=ppt/tags/tag6.xml><?xml version="1.0" encoding="utf-8"?>
<p:tagLst xmlns:p="http://schemas.openxmlformats.org/presentationml/2006/main">
  <p:tag name="AS_UNIQUEID" val="5"/>
</p:tagLst>
</file>

<file path=ppt/tags/tag60.xml><?xml version="1.0" encoding="utf-8"?>
<p:tagLst xmlns:p="http://schemas.openxmlformats.org/presentationml/2006/main">
  <p:tag name="AS_UNIQUEID" val="59"/>
</p:tagLst>
</file>

<file path=ppt/tags/tag61.xml><?xml version="1.0" encoding="utf-8"?>
<p:tagLst xmlns:p="http://schemas.openxmlformats.org/presentationml/2006/main">
  <p:tag name="AS_UNIQUEID" val="60"/>
</p:tagLst>
</file>

<file path=ppt/tags/tag62.xml><?xml version="1.0" encoding="utf-8"?>
<p:tagLst xmlns:p="http://schemas.openxmlformats.org/presentationml/2006/main">
  <p:tag name="AS_UNIQUEID" val="61"/>
</p:tagLst>
</file>

<file path=ppt/tags/tag63.xml><?xml version="1.0" encoding="utf-8"?>
<p:tagLst xmlns:p="http://schemas.openxmlformats.org/presentationml/2006/main">
  <p:tag name="AS_UNIQUEID" val="62"/>
</p:tagLst>
</file>

<file path=ppt/tags/tag64.xml><?xml version="1.0" encoding="utf-8"?>
<p:tagLst xmlns:p="http://schemas.openxmlformats.org/presentationml/2006/main">
  <p:tag name="AS_UNIQUEID" val="63"/>
</p:tagLst>
</file>

<file path=ppt/tags/tag65.xml><?xml version="1.0" encoding="utf-8"?>
<p:tagLst xmlns:p="http://schemas.openxmlformats.org/presentationml/2006/main">
  <p:tag name="AS_UNIQUEID" val="65"/>
</p:tagLst>
</file>

<file path=ppt/tags/tag66.xml><?xml version="1.0" encoding="utf-8"?>
<p:tagLst xmlns:p="http://schemas.openxmlformats.org/presentationml/2006/main">
  <p:tag name="AS_UNIQUEID" val="66"/>
</p:tagLst>
</file>

<file path=ppt/tags/tag67.xml><?xml version="1.0" encoding="utf-8"?>
<p:tagLst xmlns:p="http://schemas.openxmlformats.org/presentationml/2006/main">
  <p:tag name="AS_UNIQUEID" val="67"/>
</p:tagLst>
</file>

<file path=ppt/tags/tag68.xml><?xml version="1.0" encoding="utf-8"?>
<p:tagLst xmlns:p="http://schemas.openxmlformats.org/presentationml/2006/main">
  <p:tag name="AS_UNIQUEID" val="64"/>
</p:tagLst>
</file>

<file path=ppt/tags/tag69.xml><?xml version="1.0" encoding="utf-8"?>
<p:tagLst xmlns:p="http://schemas.openxmlformats.org/presentationml/2006/main">
  <p:tag name="AS_UNIQUEID" val="68"/>
</p:tagLst>
</file>

<file path=ppt/tags/tag7.xml><?xml version="1.0" encoding="utf-8"?>
<p:tagLst xmlns:p="http://schemas.openxmlformats.org/presentationml/2006/main">
  <p:tag name="AS_UNIQUEID" val="6"/>
</p:tagLst>
</file>

<file path=ppt/tags/tag70.xml><?xml version="1.0" encoding="utf-8"?>
<p:tagLst xmlns:p="http://schemas.openxmlformats.org/presentationml/2006/main">
  <p:tag name="AS_UNIQUEID" val="69"/>
</p:tagLst>
</file>

<file path=ppt/tags/tag71.xml><?xml version="1.0" encoding="utf-8"?>
<p:tagLst xmlns:p="http://schemas.openxmlformats.org/presentationml/2006/main">
  <p:tag name="AS_UNIQUEID" val="70"/>
</p:tagLst>
</file>

<file path=ppt/tags/tag72.xml><?xml version="1.0" encoding="utf-8"?>
<p:tagLst xmlns:p="http://schemas.openxmlformats.org/presentationml/2006/main">
  <p:tag name="AS_UNIQUEID" val="71"/>
</p:tagLst>
</file>

<file path=ppt/tags/tag73.xml><?xml version="1.0" encoding="utf-8"?>
<p:tagLst xmlns:p="http://schemas.openxmlformats.org/presentationml/2006/main">
  <p:tag name="AS_UNIQUEID" val="72"/>
</p:tagLst>
</file>

<file path=ppt/tags/tag74.xml><?xml version="1.0" encoding="utf-8"?>
<p:tagLst xmlns:p="http://schemas.openxmlformats.org/presentationml/2006/main">
  <p:tag name="AS_UNIQUEID" val="73"/>
</p:tagLst>
</file>

<file path=ppt/tags/tag75.xml><?xml version="1.0" encoding="utf-8"?>
<p:tagLst xmlns:p="http://schemas.openxmlformats.org/presentationml/2006/main">
  <p:tag name="AS_UNIQUEID" val="74"/>
</p:tagLst>
</file>

<file path=ppt/tags/tag76.xml><?xml version="1.0" encoding="utf-8"?>
<p:tagLst xmlns:p="http://schemas.openxmlformats.org/presentationml/2006/main">
  <p:tag name="AS_UNIQUEID" val="75"/>
</p:tagLst>
</file>

<file path=ppt/tags/tag77.xml><?xml version="1.0" encoding="utf-8"?>
<p:tagLst xmlns:p="http://schemas.openxmlformats.org/presentationml/2006/main">
  <p:tag name="AS_UNIQUEID" val="76"/>
</p:tagLst>
</file>

<file path=ppt/tags/tag78.xml><?xml version="1.0" encoding="utf-8"?>
<p:tagLst xmlns:p="http://schemas.openxmlformats.org/presentationml/2006/main">
  <p:tag name="AS_UNIQUEID" val="77"/>
</p:tagLst>
</file>

<file path=ppt/tags/tag79.xml><?xml version="1.0" encoding="utf-8"?>
<p:tagLst xmlns:p="http://schemas.openxmlformats.org/presentationml/2006/main">
  <p:tag name="AS_UNIQUEID" val="78"/>
</p:tagLst>
</file>

<file path=ppt/tags/tag8.xml><?xml version="1.0" encoding="utf-8"?>
<p:tagLst xmlns:p="http://schemas.openxmlformats.org/presentationml/2006/main">
  <p:tag name="AS_UNIQUEID" val="7"/>
</p:tagLst>
</file>

<file path=ppt/tags/tag80.xml><?xml version="1.0" encoding="utf-8"?>
<p:tagLst xmlns:p="http://schemas.openxmlformats.org/presentationml/2006/main">
  <p:tag name="AS_UNIQUEID" val="79"/>
</p:tagLst>
</file>

<file path=ppt/tags/tag81.xml><?xml version="1.0" encoding="utf-8"?>
<p:tagLst xmlns:p="http://schemas.openxmlformats.org/presentationml/2006/main">
  <p:tag name="AS_UNIQUEID" val="80"/>
</p:tagLst>
</file>

<file path=ppt/tags/tag82.xml><?xml version="1.0" encoding="utf-8"?>
<p:tagLst xmlns:p="http://schemas.openxmlformats.org/presentationml/2006/main">
  <p:tag name="AS_UNIQUEID" val="81"/>
</p:tagLst>
</file>

<file path=ppt/tags/tag83.xml><?xml version="1.0" encoding="utf-8"?>
<p:tagLst xmlns:p="http://schemas.openxmlformats.org/presentationml/2006/main">
  <p:tag name="AS_UNIQUEID" val="82"/>
</p:tagLst>
</file>

<file path=ppt/tags/tag84.xml><?xml version="1.0" encoding="utf-8"?>
<p:tagLst xmlns:p="http://schemas.openxmlformats.org/presentationml/2006/main">
  <p:tag name="AS_UNIQUEID" val="83"/>
</p:tagLst>
</file>

<file path=ppt/tags/tag85.xml><?xml version="1.0" encoding="utf-8"?>
<p:tagLst xmlns:p="http://schemas.openxmlformats.org/presentationml/2006/main">
  <p:tag name="AS_UNIQUEID" val="85"/>
</p:tagLst>
</file>

<file path=ppt/tags/tag86.xml><?xml version="1.0" encoding="utf-8"?>
<p:tagLst xmlns:p="http://schemas.openxmlformats.org/presentationml/2006/main">
  <p:tag name="AS_UNIQUEID" val="86"/>
</p:tagLst>
</file>

<file path=ppt/tags/tag87.xml><?xml version="1.0" encoding="utf-8"?>
<p:tagLst xmlns:p="http://schemas.openxmlformats.org/presentationml/2006/main">
  <p:tag name="AS_UNIQUEID" val="87"/>
</p:tagLst>
</file>

<file path=ppt/tags/tag88.xml><?xml version="1.0" encoding="utf-8"?>
<p:tagLst xmlns:p="http://schemas.openxmlformats.org/presentationml/2006/main">
  <p:tag name="AS_UNIQUEID" val="88"/>
</p:tagLst>
</file>

<file path=ppt/tags/tag89.xml><?xml version="1.0" encoding="utf-8"?>
<p:tagLst xmlns:p="http://schemas.openxmlformats.org/presentationml/2006/main">
  <p:tag name="AS_UNIQUEID" val="84"/>
</p:tagLst>
</file>

<file path=ppt/tags/tag9.xml><?xml version="1.0" encoding="utf-8"?>
<p:tagLst xmlns:p="http://schemas.openxmlformats.org/presentationml/2006/main">
  <p:tag name="AS_UNIQUEID" val="8"/>
</p:tagLst>
</file>

<file path=ppt/tags/tag90.xml><?xml version="1.0" encoding="utf-8"?>
<p:tagLst xmlns:p="http://schemas.openxmlformats.org/presentationml/2006/main">
  <p:tag name="AS_UNIQUEID" val="90"/>
</p:tagLst>
</file>

<file path=ppt/tags/tag91.xml><?xml version="1.0" encoding="utf-8"?>
<p:tagLst xmlns:p="http://schemas.openxmlformats.org/presentationml/2006/main">
  <p:tag name="AS_UNIQUEID" val="91"/>
</p:tagLst>
</file>

<file path=ppt/tags/tag92.xml><?xml version="1.0" encoding="utf-8"?>
<p:tagLst xmlns:p="http://schemas.openxmlformats.org/presentationml/2006/main">
  <p:tag name="AS_UNIQUEID" val="92"/>
</p:tagLst>
</file>

<file path=ppt/tags/tag93.xml><?xml version="1.0" encoding="utf-8"?>
<p:tagLst xmlns:p="http://schemas.openxmlformats.org/presentationml/2006/main">
  <p:tag name="AS_UNIQUEID" val="89"/>
</p:tagLst>
</file>

<file path=ppt/tags/tag94.xml><?xml version="1.0" encoding="utf-8"?>
<p:tagLst xmlns:p="http://schemas.openxmlformats.org/presentationml/2006/main">
  <p:tag name="AS_UNIQUEID" val="93"/>
</p:tagLst>
</file>

<file path=ppt/tags/tag95.xml><?xml version="1.0" encoding="utf-8"?>
<p:tagLst xmlns:p="http://schemas.openxmlformats.org/presentationml/2006/main">
  <p:tag name="AS_UNIQUEID" val="94"/>
</p:tagLst>
</file>

<file path=ppt/tags/tag96.xml><?xml version="1.0" encoding="utf-8"?>
<p:tagLst xmlns:p="http://schemas.openxmlformats.org/presentationml/2006/main">
  <p:tag name="AS_UNIQUEID" val="95"/>
</p:tagLst>
</file>

<file path=ppt/tags/tag97.xml><?xml version="1.0" encoding="utf-8"?>
<p:tagLst xmlns:p="http://schemas.openxmlformats.org/presentationml/2006/main">
  <p:tag name="AS_UNIQUEID" val="96"/>
</p:tagLst>
</file>

<file path=ppt/tags/tag98.xml><?xml version="1.0" encoding="utf-8"?>
<p:tagLst xmlns:p="http://schemas.openxmlformats.org/presentationml/2006/main">
  <p:tag name="AS_UNIQUEID" val="97"/>
</p:tagLst>
</file>

<file path=ppt/tags/tag99.xml><?xml version="1.0" encoding="utf-8"?>
<p:tagLst xmlns:p="http://schemas.openxmlformats.org/presentationml/2006/main">
  <p:tag name="AS_UNIQUEID" val="98"/>
</p:tagLst>
</file>

<file path=ppt/theme/theme1.xml><?xml version="1.0" encoding="utf-8"?>
<a:theme xmlns:r="http://schemas.openxmlformats.org/officeDocument/2006/relationships"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Monotype Corsiva" pitchFamily="66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63</Paragraphs>
  <Slides>20</Slides>
  <Notes>2</Notes>
  <TotalTime>2984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baseType="lpstr" size="21">
      <vt:lpstr>Оформление по умолчанию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Спортивные игры</dc:title>
  <dc:creator>User</dc:creator>
  <cp:lastModifiedBy>Я</cp:lastModifiedBy>
  <cp:revision>289</cp:revision>
  <cp:lastPrinted>1601-01-01T00:00:00.000</cp:lastPrinted>
  <dcterms:created xsi:type="dcterms:W3CDTF">1601-01-01T00:00:00Z</dcterms:created>
  <dcterms:modified xsi:type="dcterms:W3CDTF">2020-03-19T15:49:44Z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TAG2">
    <vt:lpwstr>00080000240000000000010243000207f6000400038000</vt:lpwstr>
  </property>
  <property fmtid="{D5CDD505-2E9C-101B-9397-08002B2CF9AE}" pid="3" name="Version">
    <vt:i4>1</vt:i4>
  </property>
</Properties>
</file>