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orldskills-ekb.ru/competition/competence/electrician/Zadanie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text=%D1%81%D1%85%D0%B5%D0%BC%D0%B0%20%D0%BA%D0%B2%D0%B0%D1%80%D1%82%D0%B8%D0%BD%D0%BE%D0%B9%20%D1%8D%D0%BB%D0%B5%D0%BA%D1%82%D1%80%D0%BF%D1%80%D0%BE%D0%B2%D0%BE%D0%B4%D0%BA%D0%B8&amp;lr=101612&amp;clid=224234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1000"/>
            <a:ext cx="64008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 l="10160" t="19050" r="18720" b="19567"/>
          <a:stretch>
            <a:fillRect/>
          </a:stretch>
        </p:blipFill>
        <p:spPr bwMode="auto">
          <a:xfrm>
            <a:off x="838200" y="1676400"/>
            <a:ext cx="695259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1853" t="27517" r="25006" b="19567"/>
          <a:stretch>
            <a:fillRect/>
          </a:stretch>
        </p:blipFill>
        <p:spPr bwMode="auto">
          <a:xfrm>
            <a:off x="1219200" y="685800"/>
            <a:ext cx="6705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14400" y="5638800"/>
            <a:ext cx="7086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http://worldskills-ekb.ru/competition/competence/electrician/Zadanie.pdf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Составить схему своей квартирной электропроводки используя графическое обозначение деталей.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s://ds04.infourok.ru/uploads/ex/0135/0014d53c-fbaf0050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 l="3386" t="12700" r="33960" b="25917"/>
          <a:stretch>
            <a:fillRect/>
          </a:stretch>
        </p:blipFill>
        <p:spPr bwMode="auto">
          <a:xfrm>
            <a:off x="1524000" y="1447799"/>
            <a:ext cx="5410200" cy="424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7200" y="57912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https://yandex.ru/search/?text=%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  <a:hlinkClick r:id="rId3"/>
              </a:rPr>
              <a:t>D1%81%D1%85%D0%B5%D0%BC%D0%B0%20%D0%BA%D0%B2%D0%B0%D1%80%D1%82%D0%B8%D0%BD%D0%BE%D0%B9%20%D1%8D%D0%BB%D0%B5%D0%BA%D1%82%D1%80%D0%BF%D1%80%D0%BE%D0%B2%D0%BE%D0%B4%D0%BA%D0%B8&amp;lr=101612&amp;clid=2242348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Составить схему своей квартирной электропроводки используя графическое обозначение деталей.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ГОСТЬ2</cp:lastModifiedBy>
  <cp:revision>1</cp:revision>
  <dcterms:modified xsi:type="dcterms:W3CDTF">2020-03-19T13:33:20Z</dcterms:modified>
</cp:coreProperties>
</file>