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2" r:id="rId5"/>
    <p:sldId id="258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Организация и проведение итогового собеседования в 9 классах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92D05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ctr"/>
            <a:r>
              <a:rPr lang="ru-RU" dirty="0" smtClean="0"/>
              <a:t>Общая организация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ИС будет проходить в ходе учебного процесса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 будет проводиться в своей школе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 будет проводиться силами учителей школы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Темы для ИС придут за 30 мин. до начала экзамена по каналу федерального уровня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Модель итогового устного собеседования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Чтение текста вслух;</a:t>
            </a:r>
          </a:p>
          <a:p>
            <a:r>
              <a:rPr lang="ru-RU" dirty="0" smtClean="0"/>
              <a:t>Пересказ прочитанного с привлечением дополнительной информации;</a:t>
            </a:r>
          </a:p>
          <a:p>
            <a:r>
              <a:rPr lang="ru-RU" dirty="0" smtClean="0"/>
              <a:t>Создание устного монологического высказывания по одной из выбранной тем беседы;</a:t>
            </a:r>
          </a:p>
          <a:p>
            <a:r>
              <a:rPr lang="ru-RU" dirty="0" smtClean="0"/>
              <a:t>Участие в диалоге с экзаменатором-собеседником.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</a:t>
            </a:r>
            <a:r>
              <a:rPr lang="ru-RU" dirty="0" err="1" smtClean="0"/>
              <a:t>КИМа</a:t>
            </a:r>
            <a:r>
              <a:rPr lang="ru-RU" dirty="0" smtClean="0"/>
              <a:t> для 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Текст для чтения и пересказа;</a:t>
            </a:r>
          </a:p>
          <a:p>
            <a:r>
              <a:rPr lang="ru-RU" dirty="0" smtClean="0"/>
              <a:t>Карточки с темами и вопросами для беседы.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Экзаменационные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Материалы для участника: текст для чтения, карточки с темами и вопросами беседы (на выбор).</a:t>
            </a:r>
          </a:p>
          <a:p>
            <a:r>
              <a:rPr lang="ru-RU" dirty="0" smtClean="0"/>
              <a:t>Для экзаменатора-собеседника: карточки по каждой теме беседы (в 2-х экземплярах); ведомость экзамена.</a:t>
            </a:r>
          </a:p>
          <a:p>
            <a:r>
              <a:rPr lang="ru-RU" dirty="0" smtClean="0"/>
              <a:t>Материалы для эксперта: текст для чтения обучающегося, карточка экзаменатора-собеседника, протокол эксперта.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собеседования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t">
              <a:buNone/>
            </a:pPr>
            <a:r>
              <a:rPr lang="ru-RU" dirty="0" smtClean="0"/>
              <a:t>Организатор приглашает участника в аудиторию проведения с урока</a:t>
            </a:r>
          </a:p>
          <a:p>
            <a:pPr>
              <a:buNone/>
            </a:pPr>
            <a:r>
              <a:rPr lang="ru-RU" b="1" dirty="0" smtClean="0"/>
              <a:t>В аудитории </a:t>
            </a:r>
          </a:p>
          <a:p>
            <a:r>
              <a:rPr lang="ru-RU" dirty="0" smtClean="0"/>
              <a:t>Участник читает и пересказывает текст, выбирает тему для собеседования.</a:t>
            </a:r>
          </a:p>
          <a:p>
            <a:r>
              <a:rPr lang="ru-RU" dirty="0" smtClean="0"/>
              <a:t>Экзаменатор-собеседник задает вопросы и заполняет ведомость учета проведения ИС в аудитории (время начала и окончания собеседования).</a:t>
            </a:r>
          </a:p>
          <a:p>
            <a:pPr fontAlgn="base"/>
            <a:r>
              <a:rPr lang="ru-RU" dirty="0" smtClean="0"/>
              <a:t>Эксперт оценивает участника и заносит результаты в протоколы эксперта для оценивания ответов участников ИС.   (15 мин.)</a:t>
            </a:r>
          </a:p>
          <a:p>
            <a:pPr>
              <a:buNone/>
            </a:pPr>
            <a:r>
              <a:rPr lang="ru-RU" dirty="0" smtClean="0"/>
              <a:t>Организатор провожает участника на урок и приглашает другого участника.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Завершение собеседования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Эксперт – упаковывает протоколы ИС в специальный конверт и передает экзаменатору-собеседнику.</a:t>
            </a:r>
          </a:p>
          <a:p>
            <a:r>
              <a:rPr lang="ru-RU" dirty="0" smtClean="0"/>
              <a:t>Экзаменатор-собеседник – собирает все материалы, использовавшиеся в процессе собеседования, ведомость учета, а также конверт эксперта и передает ответственному за организацию ИС в школе все материалы.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Функции экзаменатора-собеседника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Вести экзамены;</a:t>
            </a:r>
          </a:p>
          <a:p>
            <a:r>
              <a:rPr lang="ru-RU" dirty="0" smtClean="0"/>
              <a:t>Создавать доброжелательную рабочую атмосферу;</a:t>
            </a:r>
          </a:p>
          <a:p>
            <a:r>
              <a:rPr lang="ru-RU" dirty="0" smtClean="0"/>
              <a:t>Выполнять роль собеседника.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эксперта-экзаменатора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Хорошо знать задание, выполнение которого будет оценивать;</a:t>
            </a:r>
          </a:p>
          <a:p>
            <a:r>
              <a:rPr lang="ru-RU" dirty="0" smtClean="0"/>
              <a:t>Уметь оценивать ответ по всем критериям в то время, когда ученик отвечает, а не после окончания ответа;</a:t>
            </a:r>
          </a:p>
          <a:p>
            <a:r>
              <a:rPr lang="ru-RU" dirty="0" smtClean="0"/>
              <a:t>НЕ ВМЕШИВАТЬСЯ в беседу ученика </a:t>
            </a:r>
            <a:r>
              <a:rPr lang="ru-RU" smtClean="0"/>
              <a:t>и экзаменатора-собеседника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118</TotalTime>
  <Words>311</Words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Организация и проведение итогового собеседования в 9 классах</vt:lpstr>
      <vt:lpstr>Общая организация</vt:lpstr>
      <vt:lpstr>Модель итогового устного собеседования</vt:lpstr>
      <vt:lpstr>Структура КИМа для ИС</vt:lpstr>
      <vt:lpstr>Экзаменационные материалы</vt:lpstr>
      <vt:lpstr>Ход собеседования</vt:lpstr>
      <vt:lpstr>Завершение собеседования</vt:lpstr>
      <vt:lpstr>Функции экзаменатора-собеседника</vt:lpstr>
      <vt:lpstr>Функции эксперта-экзаменатора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проведение индивидуального собеседования в  9 классах</dc:title>
  <cp:lastModifiedBy>306o2</cp:lastModifiedBy>
  <cp:revision>14</cp:revision>
  <dcterms:modified xsi:type="dcterms:W3CDTF">2017-11-16T09:09:55Z</dcterms:modified>
</cp:coreProperties>
</file>