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5" r:id="rId8"/>
    <p:sldId id="271" r:id="rId9"/>
    <p:sldId id="27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C1C11B-106A-4900-B1B4-97000079C041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0965B41-8B31-4932-8C84-35037EBE61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711242" y="1450354"/>
            <a:ext cx="4586128" cy="1918074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Путешествие по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горной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шории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293096"/>
            <a:ext cx="3816424" cy="2304256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Порываева Вера Викторовна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МБУ ДО «Станция юных натуралистов»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Город Новокузнецк, Кемеровская область -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кузбасс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9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4.fotokto.ru/photo/full/449/44906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8048"/>
            <a:ext cx="8833430" cy="593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96952"/>
            <a:ext cx="7344816" cy="2664296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Приятного путешествия.</a:t>
            </a:r>
            <a:endParaRPr lang="ru-RU" sz="36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43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Горная Шория – регион на юге Кемеров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9012"/>
            <a:ext cx="8713091" cy="641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59012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Горная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Шория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регион на юге Кемеровской области. Здесь сходятся хребты северо-восточного Алтая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Кузнецкого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Алатау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Салаирского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кряжа.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удивительную красоту природы этот благодатный край часто называют Сибирской Швейцарией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18284/pub_5d6b52ccecfb8000aec8e3be_5d94d55c98fe7900b14fd05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21" y="260648"/>
            <a:ext cx="8700757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621" y="260649"/>
            <a:ext cx="89223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Горная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Шория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лежит в умеренных широтах, внутри материка без выхода к мировому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океану.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лимат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резко континентальный.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Перепады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температур днём и ночью смягчаются за счет особенностей рельефа.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Отдыхать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здесь комфортно круглый год.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холодно, но не зябко: погода мягкая, снега в долинах выпадает до 2,5 метров.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тепло – не ниже 25 градусов, но дождливо.</a:t>
            </a:r>
          </a:p>
        </p:txBody>
      </p:sp>
    </p:spTree>
    <p:extLst>
      <p:ext uri="{BB962C8B-B14F-4D97-AF65-F5344CB8AC3E}">
        <p14:creationId xmlns:p14="http://schemas.microsoft.com/office/powerpoint/2010/main" val="197301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дна из популярных рек Горной Шории -  Кондо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5"/>
            <a:ext cx="7992888" cy="498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319044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Шория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славится чистыми и прозрачными реками, протекающими в живописных скалистых долинах.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Сплавы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трекинг-туры по ним – еще одна причина посетить регион.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Популярные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реки Горной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Шории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Кондома, Мундыбаш,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Мрассу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Пызас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 их притоки, дают 70% стока реки Томь</a:t>
            </a:r>
          </a:p>
        </p:txBody>
      </p:sp>
    </p:spTree>
    <p:extLst>
      <p:ext uri="{BB962C8B-B14F-4D97-AF65-F5344CB8AC3E}">
        <p14:creationId xmlns:p14="http://schemas.microsoft.com/office/powerpoint/2010/main" val="111048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5.googleusercontent.com/proxy/cV9UXb56aZCT7NenM5_n_UhMh3v1kR9LH3ql2Up3gB22V9evH3MJFTknyf2D1Bnrxv6OSYrEh6GY9WevnFrV_p0r7RVSetfsxYsO7kHcCuhl6hrMts8W-cqlcw=w1200-h630-p-k-no-n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7" y="116632"/>
            <a:ext cx="8778552" cy="658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Большую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часть Горной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Шории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высоте 600—1200 м занимает темнохвойная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тайга,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где преобладают хвойные деревья —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пихта, ель, и кедр.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пихтовых лесах много полян, на которых травы достигают высоты 3-4 метра.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1200—1300 м древесная растительность становится низкорослой и угнетенной. Здесь расположен пояс альпийских и субальпийских лугов.</a:t>
            </a:r>
          </a:p>
        </p:txBody>
      </p:sp>
    </p:spTree>
    <p:extLst>
      <p:ext uri="{BB962C8B-B14F-4D97-AF65-F5344CB8AC3E}">
        <p14:creationId xmlns:p14="http://schemas.microsoft.com/office/powerpoint/2010/main" val="407403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Животный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мир довольно богат и разнообразен. В таёжных лесах обитают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лось, марал азиатский, кабарга, косуля, сибирский северный олень, волк, рысь, росомаха, соболь, норка, горностай, выдра, барсук, бурый медведь.	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региона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много птиц коршуны, канюки, соколы, беркуты, глухари, рябчики, тетерева и другие.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реках природные условия благоприятны для жизни и развития рыб, их видовой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разнообразен: хариус, таймень, ленок, налим, щука, чебак, окунь, ерш, пескарь и другие.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9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868/000aa33f-ffbadda2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44" y="0"/>
            <a:ext cx="8881452" cy="666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8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Краем хребта, гривы» в переводе на русский называют шорцы лучшую в Сибири гору для катания на лыжах и самую популярную возвышенность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Шерегеша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Кариштал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- официальное название этой горы, неофициальное, придуманное туристами, – гора Зеленая.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Высота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1 270 м над уровнем моря, что на 250-300 метров ниже, чем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Мустаг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Курган.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Расположение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в 5 км от п.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Шерегеш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южнее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Мустага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Гору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называют «Зеленой» из-за обилия зелени летом. Среди серых даже летом гор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Мустага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Кургана,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Кариштал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заметно отличается обилием кустарников и трав.</a:t>
            </a:r>
          </a:p>
        </p:txBody>
      </p:sp>
    </p:spTree>
    <p:extLst>
      <p:ext uri="{BB962C8B-B14F-4D97-AF65-F5344CB8AC3E}">
        <p14:creationId xmlns:p14="http://schemas.microsoft.com/office/powerpoint/2010/main" val="273059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torage.myseldon.com/news_pict_B0/B04A736F6EFAE0FDDB3B529E210D5E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3539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229493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Гора Зеленая.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наиболее популярный регион среди горнолыжников, свыше 1 млн туристов приезжают сюда ежегодно.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522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228</TotalTime>
  <Words>24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Путешествие по  горной шории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Приятного путешествия.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 горной шории</dc:title>
  <dc:creator>пк</dc:creator>
  <cp:lastModifiedBy>пк</cp:lastModifiedBy>
  <cp:revision>23</cp:revision>
  <dcterms:created xsi:type="dcterms:W3CDTF">2020-03-19T09:00:06Z</dcterms:created>
  <dcterms:modified xsi:type="dcterms:W3CDTF">2020-03-24T06:31:06Z</dcterms:modified>
</cp:coreProperties>
</file>