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sldIdLst>
    <p:sldId id="256" r:id="rId4"/>
    <p:sldId id="269" r:id="rId5"/>
    <p:sldId id="275" r:id="rId6"/>
    <p:sldId id="276" r:id="rId7"/>
    <p:sldId id="272" r:id="rId8"/>
    <p:sldId id="268" r:id="rId9"/>
    <p:sldId id="270" r:id="rId10"/>
    <p:sldId id="271" r:id="rId11"/>
    <p:sldId id="273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D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78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4909A-47B4-461A-A3D4-C385D148503C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DC814-9FA7-4CB9-B1F6-E0B0813CC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60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Форма проведения: родительское собрание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CCE5-717C-4ABC-BBD0-A1FA21E12814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2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17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78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16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91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30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FFF39D"/>
                </a:solidFill>
              </a:rPr>
              <a:pPr/>
              <a:t>14.08.2017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65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8824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45352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78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3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94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334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72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61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57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979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051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FFF39D"/>
                </a:solidFill>
              </a:rPr>
              <a:pPr/>
              <a:t>14.08.2017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0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32060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90141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832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4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915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06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509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386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5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38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18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44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5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71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4F944-F8E1-46A1-BE8B-2478059D9FCA}" type="datetimeFigureOut">
              <a:rPr lang="ru-RU" smtClean="0"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9C09B-2EDA-4069-A37D-FAA7DAEC6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61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97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E5BBCD-11D3-4FA5-A60A-6FC3E42D26A2}" type="datetimeFigureOut">
              <a:rPr lang="ru-RU" smtClean="0">
                <a:solidFill>
                  <a:srgbClr val="575F6D"/>
                </a:solidFill>
              </a:rPr>
              <a:pPr/>
              <a:t>14.08.2017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56A80F-3E53-4B48-9658-352439A46D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73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амятка по русскому языку - Все учебники на одном сай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392" y="-131305"/>
            <a:ext cx="13473287" cy="728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20994308">
            <a:off x="6690426" y="2600142"/>
            <a:ext cx="184731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800" b="1" cap="none" spc="0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36520" y="1797784"/>
            <a:ext cx="697716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«Подготовка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ребенка к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школе»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5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амятка по русскому языку - Все учебники на одном сай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392" y="-131305"/>
            <a:ext cx="13473287" cy="728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20994308">
            <a:off x="6690426" y="2600142"/>
            <a:ext cx="184731" cy="83099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800" b="1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36520" y="1797784"/>
            <a:ext cx="69771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56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19669" y="335699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endParaRPr lang="ru-RU" sz="4000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44440" y="2194560"/>
            <a:ext cx="6217920" cy="3886200"/>
          </a:xfrm>
        </p:spPr>
        <p:txBody>
          <a:bodyPr>
            <a:normAutofit/>
          </a:bodyPr>
          <a:lstStyle/>
          <a:p>
            <a:pPr lvl="0" algn="ctr"/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36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 к обучению в школе – самая важная тема в период дошкольного детства.</a:t>
            </a: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426720"/>
            <a:ext cx="6888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ребенка к </a:t>
            </a: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школе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Светлана\картинки\картинки на школьныю тему\Рисунок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056" y="2895600"/>
            <a:ext cx="4947373" cy="3491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523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48640" y="579120"/>
            <a:ext cx="10017760" cy="5894832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3200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к школе - это не только набор определенных умений и навыков, которые должны быть сформированы у ребенка к 6-7 годам.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Готовность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школе включает в себя несколько компонентов: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200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3" descr="D:\Светлана\картинки\картинки на школьныю тему\Рисунок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9981" y="4084320"/>
            <a:ext cx="5831139" cy="2316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45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Психологическая готовность включает в себя: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Интеллектуальную готовность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-Мотивационную готовность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-Эмоционально-волевую готовность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-Коммуникативную готовность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/>
              <a:t>:</a:t>
            </a:r>
            <a:endParaRPr lang="ru-RU" sz="2000" dirty="0"/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200" dirty="0">
              <a:solidFill>
                <a:srgbClr val="0070C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81" y="944880"/>
            <a:ext cx="4358640" cy="573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Интеллектуальная готовность: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внимания, памяти, сформированные мыслительные операции анализа, синтеза, обобщения, умение устанавливать связи между явлениями и событиями.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 6–7-и годам ребенок должен знать: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Свой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 и название города, в котором он живет;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Название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страны и ее столицы;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 Имена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отчества своих родителей, информацию о местах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их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Времена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года, их последовательность и основные признаки;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Названия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месяцев, дней недели;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Основные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деревьев и цветов.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Ему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уметь различать домашних и диких животных, понимать, что бабушка — это мама отца или матери.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Иными словами, он должен ориентироваться во времени, пространстве и своем ближайшем окружении. </a:t>
            </a:r>
          </a:p>
          <a:p>
            <a:endParaRPr lang="ru-RU" dirty="0"/>
          </a:p>
        </p:txBody>
      </p:sp>
      <p:pic>
        <p:nvPicPr>
          <p:cNvPr id="4" name="Picture 2" descr="D:\Светлана\картинки\картинки на школьныю тему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49840" y="5059744"/>
            <a:ext cx="1691640" cy="1798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84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Мотивационная готовность: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/>
          </a:bodyPr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Подразумевает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наличие у ребенка желания принять новую социальную роль — роль школьника. </a:t>
            </a:r>
          </a:p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этой целью родителям необходимо объяснить своему ребенку, что дети ходят учиться для получения знаний, которые необходимы каждому человеку. </a:t>
            </a:r>
          </a:p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давать ребенку только позитивную информацию о школе. Помните, что ваши оценки с легкостью заимствуются детьми. Ребенок должен видеть, что родители спокойно и уверенно смотрят на его предстоящее поступление в школу. </a:t>
            </a:r>
          </a:p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Причиной нежелания идти в школу может быть и то, что ребенок “не наигрался”. Но в возрасте 6–7 лет психическое развитие очень пластично, и дети, которые “не наигрались”, придя в класс, скоро начинают испытывать удовольствие от процесса учебы. </a:t>
            </a:r>
          </a:p>
          <a:p>
            <a:pPr lvl="0">
              <a:buClr>
                <a:srgbClr val="FE8637"/>
              </a:buClr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не обязательно до начала учебного года формировать любовь к школе, поскольку невозможно полюбить то, с чем еще не сталкивался. Достаточно дать понять ребенку, что учеба — это обязанность каждого человека и от того, насколько он будет успешен в учении, зависит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55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Волевая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готовность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/>
          </a:bodyPr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Предполагает наличие у ребенка: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Способностей ставить перед собой цель, 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Принять решение о начале деятельности, 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Наметить план действий, 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Выполнить его, проявив определенные усилия, 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Оценить результат своей деятельности, </a:t>
            </a:r>
          </a:p>
          <a:p>
            <a:pPr lvl="0">
              <a:buClr>
                <a:srgbClr val="FE8637"/>
              </a:buClr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также умения длительно выполнять не очень привлекательную работу. 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волевой готовности к школе способствуют изобразительная деятельность и конструирование, поскольку они побуждают длительное время сосредоточиваться на постройке или рисовании. </a:t>
            </a:r>
          </a:p>
          <a:p>
            <a:endParaRPr lang="ru-RU" dirty="0"/>
          </a:p>
        </p:txBody>
      </p:sp>
      <p:pic>
        <p:nvPicPr>
          <p:cNvPr id="4" name="Picture 2" descr="D:\Светлана\картинки\картинки на школьныю тему\Рисунок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183879" y="960119"/>
            <a:ext cx="3301053" cy="23297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84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Коммуникативная готовность: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Проявляется в умении ребенка подчинять свое поведение законам детских групп и нормам поведения, установленным в обществе.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Она предполагает способность включиться в детское сообщество, действовать совместно с другими ребятами, в случае необходимости уступать или отстаивать свою правоту, подчиняться или руководить.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целях развития коммуникативной компетентности следует поддерживать доброжелательные отношения вашего сына или дочери с окружающими. Личный пример терпимости во взаимоотношениях с друзьями, родными, соседями также играет большую роль в формировании этого вида готовности к школе</a:t>
            </a:r>
          </a:p>
          <a:p>
            <a:endParaRPr lang="ru-RU" dirty="0"/>
          </a:p>
        </p:txBody>
      </p:sp>
      <p:pic>
        <p:nvPicPr>
          <p:cNvPr id="4" name="Picture 2" descr="D:\Светлана\картинки\картинки на школьныю тему\Рисунок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6560" y="4355946"/>
            <a:ext cx="5440679" cy="25020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84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027920" cy="1279842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Пожелания родителям в процессе подготовки ребенка к школе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527381" y="1052736"/>
            <a:ext cx="10039019" cy="5421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Занимайтесь с ребенком систематически (2-3 раза в неделю), занятия желательно проводить в одно и то же время.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Продолжительность каждого занятия для детей 6-7 лет – не больше 30 минут.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Рисовать (писать), читать, раскрашивать, лепить, вырезать, клеить лучше за столом. Можно 10-15 минут заниматься за столом, 10-15-минут – на коврике. Это позволяет менять позу, снимает мышечное напряжение.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 занимайтесь с ребенком, если он плохо себя чувствует или активно отказывается от занятий.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Начинайте занятие с любимых или простых для выполнения заданий. Это дает ребенку уверенность в своих силах.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Спокойно, без раздражения относитесь к затруднениям и неудачам ребенка. Не ругайте, не стыдите ребенка за неудачи.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Подбадривайте ребенка, если у него что-то не получается. Терпеливо разъясняйте все, что непонятно.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Обязательно найдите, за что похвалить ребенка во время каждого занятия.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 заставляйте ребенка многократно повторять те задания, которые не получаются. В таких случаях следует вернуться к аналогичным, но более простым заданиям.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709</Words>
  <Application>Microsoft Office PowerPoint</Application>
  <PresentationFormat>Произвольный</PresentationFormat>
  <Paragraphs>59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Эркер</vt:lpstr>
      <vt:lpstr>1_Эркер</vt:lpstr>
      <vt:lpstr>Презентация PowerPoint</vt:lpstr>
      <vt:lpstr> </vt:lpstr>
      <vt:lpstr>Презентация PowerPoint</vt:lpstr>
      <vt:lpstr>Психологическая готовность включает в себя:</vt:lpstr>
      <vt:lpstr>Интеллектуальная готовность:</vt:lpstr>
      <vt:lpstr>Мотивационная готовность:</vt:lpstr>
      <vt:lpstr>Волевая готовность:</vt:lpstr>
      <vt:lpstr>Коммуникативная готовность:</vt:lpstr>
      <vt:lpstr>Пожелания родителям в процессе подготовки ребенка к школе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Admin</cp:lastModifiedBy>
  <cp:revision>10</cp:revision>
  <dcterms:created xsi:type="dcterms:W3CDTF">2014-11-06T07:54:18Z</dcterms:created>
  <dcterms:modified xsi:type="dcterms:W3CDTF">2017-08-14T19:53:49Z</dcterms:modified>
</cp:coreProperties>
</file>