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4000">
              <a:srgbClr val="FEE7F2"/>
            </a:gs>
            <a:gs pos="71000">
              <a:srgbClr val="FAC77D"/>
            </a:gs>
            <a:gs pos="91000">
              <a:srgbClr val="FBD49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3C25395-3C28-438E-A09A-5E1097BD046F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12D4A96-8E80-480A-8AC2-267CCFFE0A5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image" Target="../media/image2.png"/><Relationship Id="rId16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FF0000"/>
            </a:gs>
            <a:gs pos="57000">
              <a:srgbClr val="D4DEFF">
                <a:lumMod val="26000"/>
                <a:lumOff val="74000"/>
                <a:alpha val="14000"/>
              </a:srgbClr>
            </a:gs>
            <a:gs pos="85000">
              <a:srgbClr val="D4DE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2957513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29800"/>
            <a:ext cx="8352928" cy="93610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58000">
                <a:schemeClr val="accent3">
                  <a:lumMod val="40000"/>
                  <a:lumOff val="60000"/>
                </a:schemeClr>
              </a:gs>
            </a:gsLst>
            <a:lin ang="27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«Загадки»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168860"/>
            <a:ext cx="3456384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Растения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3429000"/>
            <a:ext cx="3456384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Животные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132" y="4869160"/>
            <a:ext cx="3456384" cy="648072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Птицы</a:t>
            </a: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4283968" y="2168860"/>
            <a:ext cx="648072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5067316" y="2168860"/>
            <a:ext cx="648072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5" name="Скругленный прямоугольник 14">
            <a:hlinkClick r:id="rId5" action="ppaction://hlinksldjump"/>
          </p:cNvPr>
          <p:cNvSpPr/>
          <p:nvPr/>
        </p:nvSpPr>
        <p:spPr>
          <a:xfrm>
            <a:off x="5884912" y="2168860"/>
            <a:ext cx="648072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6" name="Скругленный прямоугольник 15">
            <a:hlinkClick r:id="rId6" action="ppaction://hlinksldjump"/>
          </p:cNvPr>
          <p:cNvSpPr/>
          <p:nvPr/>
        </p:nvSpPr>
        <p:spPr>
          <a:xfrm>
            <a:off x="6685384" y="2168860"/>
            <a:ext cx="648072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7" name="Скругленный прямоугольник 16">
            <a:hlinkClick r:id="rId7" action="ppaction://hlinksldjump"/>
          </p:cNvPr>
          <p:cNvSpPr/>
          <p:nvPr/>
        </p:nvSpPr>
        <p:spPr>
          <a:xfrm>
            <a:off x="7517967" y="2168860"/>
            <a:ext cx="648072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9" name="Скругленный прямоугольник 8">
            <a:hlinkClick r:id="rId8" action="ppaction://hlinksldjump"/>
          </p:cNvPr>
          <p:cNvSpPr/>
          <p:nvPr/>
        </p:nvSpPr>
        <p:spPr>
          <a:xfrm>
            <a:off x="4355976" y="3429000"/>
            <a:ext cx="576064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" name="Скругленный прямоугольник 18">
            <a:hlinkClick r:id="rId9" action="ppaction://hlinksldjump"/>
          </p:cNvPr>
          <p:cNvSpPr/>
          <p:nvPr/>
        </p:nvSpPr>
        <p:spPr>
          <a:xfrm>
            <a:off x="5139324" y="3429000"/>
            <a:ext cx="576064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" name="Скругленный прямоугольник 19">
            <a:hlinkClick r:id="rId10" action="ppaction://hlinksldjump"/>
          </p:cNvPr>
          <p:cNvSpPr/>
          <p:nvPr/>
        </p:nvSpPr>
        <p:spPr>
          <a:xfrm>
            <a:off x="5983738" y="3429000"/>
            <a:ext cx="576064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1" name="Скругленный прямоугольник 20">
            <a:hlinkClick r:id="rId11" action="ppaction://hlinksldjump"/>
          </p:cNvPr>
          <p:cNvSpPr/>
          <p:nvPr/>
        </p:nvSpPr>
        <p:spPr>
          <a:xfrm>
            <a:off x="6757392" y="3429000"/>
            <a:ext cx="576064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2" name="Скругленный прямоугольник 21">
            <a:hlinkClick r:id="rId12" action="ppaction://hlinksldjump"/>
          </p:cNvPr>
          <p:cNvSpPr/>
          <p:nvPr/>
        </p:nvSpPr>
        <p:spPr>
          <a:xfrm>
            <a:off x="7589975" y="3429000"/>
            <a:ext cx="576064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8" name="Скругленный прямоугольник 17">
            <a:hlinkClick r:id="rId13" action="ppaction://hlinksldjump"/>
          </p:cNvPr>
          <p:cNvSpPr/>
          <p:nvPr/>
        </p:nvSpPr>
        <p:spPr>
          <a:xfrm>
            <a:off x="4367451" y="4905164"/>
            <a:ext cx="567324" cy="576064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4" name="Скругленный прямоугольник 23">
            <a:hlinkClick r:id="rId14" action="ppaction://hlinksldjump"/>
          </p:cNvPr>
          <p:cNvSpPr/>
          <p:nvPr/>
        </p:nvSpPr>
        <p:spPr>
          <a:xfrm>
            <a:off x="5148064" y="4905164"/>
            <a:ext cx="567324" cy="576064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5" name="Скругленный прямоугольник 24">
            <a:hlinkClick r:id="rId15" action="ppaction://hlinksldjump"/>
          </p:cNvPr>
          <p:cNvSpPr/>
          <p:nvPr/>
        </p:nvSpPr>
        <p:spPr>
          <a:xfrm>
            <a:off x="5925286" y="4905164"/>
            <a:ext cx="567324" cy="576064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6" name="Скругленный прямоугольник 25">
            <a:hlinkClick r:id="rId16" action="ppaction://hlinksldjump"/>
          </p:cNvPr>
          <p:cNvSpPr/>
          <p:nvPr/>
        </p:nvSpPr>
        <p:spPr>
          <a:xfrm>
            <a:off x="6757392" y="4905164"/>
            <a:ext cx="567324" cy="576064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7" name="Скругленный прямоугольник 26">
            <a:hlinkClick r:id="rId17" action="ppaction://hlinksldjump"/>
          </p:cNvPr>
          <p:cNvSpPr/>
          <p:nvPr/>
        </p:nvSpPr>
        <p:spPr>
          <a:xfrm>
            <a:off x="7589975" y="4905164"/>
            <a:ext cx="567324" cy="576064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3763601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  <p:bldP spid="16" grpId="0" animBg="1"/>
      <p:bldP spid="17" grpId="0" animBg="1"/>
      <p:bldP spid="9" grpId="0" animBg="1"/>
      <p:bldP spid="19" grpId="0" animBg="1"/>
      <p:bldP spid="20" grpId="0" animBg="1"/>
      <p:bldP spid="21" grpId="0" animBg="1"/>
      <p:bldP spid="22" grpId="0" animBg="1"/>
      <p:bldP spid="18" grpId="0" animBg="1"/>
      <p:bldP spid="24" grpId="0" animBg="1"/>
      <p:bldP spid="25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6">
                <a:lumMod val="20000"/>
                <a:lumOff val="80000"/>
              </a:schemeClr>
            </a:gs>
            <a:gs pos="89000">
              <a:schemeClr val="accent6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Животные         4</a:t>
            </a:r>
          </a:p>
        </p:txBody>
      </p:sp>
      <p:pic>
        <p:nvPicPr>
          <p:cNvPr id="3" name="Picture 2" descr="http://www.zoogeo365.ru/images/public/20101118/krasnoshekij_suslik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335261" cy="458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015" y="1628507"/>
            <a:ext cx="4572000" cy="22419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играет с нами в прятки,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Прячется в сырой земле.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еду — свои запасы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хранит в большой норе.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9290" y="5157192"/>
            <a:ext cx="3738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Суслик краснощекий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211940" y="6085001"/>
            <a:ext cx="682376" cy="648072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5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chemeClr val="accent6">
                <a:lumMod val="20000"/>
                <a:lumOff val="80000"/>
              </a:schemeClr>
            </a:gs>
            <a:gs pos="95000">
              <a:schemeClr val="accent6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Животные          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8025" y="1561743"/>
            <a:ext cx="4572000" cy="22419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спине плывёт зверёк,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пловец отличный,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Рыбу ловит без сетей,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Ловко, очень быстро! </a:t>
            </a:r>
          </a:p>
        </p:txBody>
      </p:sp>
      <p:pic>
        <p:nvPicPr>
          <p:cNvPr id="2050" name="Picture 2" descr="http://www.vkpress.ru/upload/iblock/8e7/8e7dc334f640108a3fd4f279825879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561743"/>
            <a:ext cx="50768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7899" y="4848523"/>
            <a:ext cx="23188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Выдра</a:t>
            </a: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958337" y="5824442"/>
            <a:ext cx="826392" cy="792088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5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5000">
              <a:srgbClr val="85C2FF"/>
            </a:gs>
            <a:gs pos="45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Птицы       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8700" y="1556792"/>
            <a:ext cx="4572000" cy="22419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Длинноногий, длинноносый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Длинношеий, безголосый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летает на охоту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лягушками к болоту. </a:t>
            </a:r>
          </a:p>
        </p:txBody>
      </p:sp>
      <p:pic>
        <p:nvPicPr>
          <p:cNvPr id="4" name="Picture 2" descr="http://baikal24.ru/public/images/upload/image1395391824863_i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" b="5145"/>
          <a:stretch/>
        </p:blipFill>
        <p:spPr bwMode="auto">
          <a:xfrm>
            <a:off x="4035426" y="1818402"/>
            <a:ext cx="487532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5085184"/>
            <a:ext cx="2869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Черный аист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3952" y="5733256"/>
            <a:ext cx="738351" cy="844932"/>
          </a:xfrm>
          <a:prstGeom prst="actionButtonHom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8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9000">
              <a:srgbClr val="85C2FF"/>
            </a:gs>
            <a:gs pos="56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Птицы         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9290" y="1700808"/>
            <a:ext cx="4572000" cy="22419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Знает небо, знают ветер,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Скалы и речной лиман,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 быстрее всех на свете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Птица гордая 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56792"/>
            <a:ext cx="3017520" cy="42854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4797152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Сапсан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028384" y="5949280"/>
            <a:ext cx="802424" cy="754384"/>
          </a:xfrm>
          <a:prstGeom prst="actionButtonHom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29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5000">
              <a:srgbClr val="85C2FF"/>
            </a:gs>
            <a:gs pos="36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Птицы          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 лесу заметьте дети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Есть ночные сторожа.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Сторожей боятся этих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Мыши, прячутся дрожа!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уж суровы…</a:t>
            </a:r>
          </a:p>
        </p:txBody>
      </p:sp>
      <p:pic>
        <p:nvPicPr>
          <p:cNvPr id="4" name="Picture 2" descr="http://vseotvetytut.ru/wp-content/uploads/2012/08/s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838" y="1729446"/>
            <a:ext cx="4613626" cy="342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3530" y="5158680"/>
            <a:ext cx="3440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Филины и совы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028384" y="5805264"/>
            <a:ext cx="720080" cy="788529"/>
          </a:xfrm>
          <a:prstGeom prst="actionButtonHom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29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6000">
              <a:srgbClr val="85C2FF"/>
            </a:gs>
            <a:gs pos="44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Птицы          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409" y="1700808"/>
            <a:ext cx="4572000" cy="27959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 люди приручают,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охоте обучают,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 волка ловил, лисицу …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Каждый знает эту птицу.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530" y="5158680"/>
            <a:ext cx="3440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Беркут</a:t>
            </a:r>
          </a:p>
        </p:txBody>
      </p:sp>
      <p:pic>
        <p:nvPicPr>
          <p:cNvPr id="4098" name="Picture 2" descr="http://animalbox.ru/wp-content/uploads/2012/10/bercut_po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82631"/>
            <a:ext cx="4947100" cy="356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244408" y="5659871"/>
            <a:ext cx="682376" cy="745014"/>
          </a:xfrm>
          <a:prstGeom prst="actionButtonHom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29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4000">
              <a:srgbClr val="85C2FF"/>
            </a:gs>
            <a:gs pos="37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Птицы          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35948"/>
            <a:ext cx="3744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Птица медленно плывёт,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Словно белый теплоход.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Горделива и красива,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Терпелива и пуглива.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www.metronews.ru/_internal/gxml!0/r0dc21o2f3vste5s7ezej9x3a10rp3w$h5a360lj4nogtxz17fv2a5c4mrvskmm/49606569_1254929930_7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0"/>
          <a:stretch/>
        </p:blipFill>
        <p:spPr bwMode="auto">
          <a:xfrm>
            <a:off x="3489752" y="1500756"/>
            <a:ext cx="5493454" cy="322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111195"/>
            <a:ext cx="2856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Лебедь - кликун</a:t>
            </a: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028384" y="5572860"/>
            <a:ext cx="771536" cy="880476"/>
          </a:xfrm>
          <a:prstGeom prst="actionButtonHom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29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rgbClr val="DDEBCF">
                <a:lumMod val="53000"/>
                <a:lumOff val="47000"/>
                <a:alpha val="82000"/>
              </a:srgbClr>
            </a:gs>
            <a:gs pos="85000">
              <a:srgbClr val="9CB86E"/>
            </a:gs>
            <a:gs pos="98000">
              <a:schemeClr val="accent5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3" y="1601505"/>
            <a:ext cx="34807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Цветочек этот голубой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Напоминает нам с тобой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небе — чистом-чистом,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солнышке лучистом!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1340768"/>
            <a:ext cx="5062877" cy="43924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4653136"/>
            <a:ext cx="31207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Незабудка енисейская</a:t>
            </a: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2554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Растения          1</a:t>
            </a:r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122708" y="6065440"/>
            <a:ext cx="720080" cy="648072"/>
          </a:xfrm>
          <a:prstGeom prst="actionButtonHom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53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DDEBCF"/>
            </a:gs>
            <a:gs pos="85000">
              <a:srgbClr val="9CB86E"/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556792"/>
            <a:ext cx="3528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в лесу нашла цветок,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похож на башмачок,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Имя у него богини,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Носит он его доныне.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Красной книге он, друзья.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Значит, рвать его нельзя!</a:t>
            </a:r>
          </a:p>
        </p:txBody>
      </p:sp>
      <p:pic>
        <p:nvPicPr>
          <p:cNvPr id="4" name="Picture 2" descr="http://www.playing-field.ru/img/2015/051910/19310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390" y="1556792"/>
            <a:ext cx="5093045" cy="381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625762"/>
            <a:ext cx="224773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Венерин </a:t>
            </a:r>
          </a:p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башмачок</a:t>
            </a:r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2554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Растения          2</a:t>
            </a:r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8161178" y="5879196"/>
            <a:ext cx="792088" cy="720642"/>
          </a:xfrm>
          <a:prstGeom prst="actionButtonHom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5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DDEBCF"/>
            </a:gs>
            <a:gs pos="87000">
              <a:srgbClr val="9CB86E"/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2554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Растения          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412776"/>
            <a:ext cx="3816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Цветок этот редкий совсем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простой –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Пушист, и сравним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серебристой звездой.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Найти его можно лишь в трещинах скал –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прячется там,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 никто не достал.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92" y="1438494"/>
            <a:ext cx="4962624" cy="37219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4873134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Эдельвейс</a:t>
            </a:r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956376" y="5749877"/>
            <a:ext cx="827584" cy="739967"/>
          </a:xfrm>
          <a:prstGeom prst="actionButtonHom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5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DDEBCF"/>
            </a:gs>
            <a:gs pos="86000">
              <a:srgbClr val="9CB86E"/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2554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Растения          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1881" y="1844824"/>
            <a:ext cx="295232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воды и там, и тут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Белые цветы растут.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Пруд красив, как                       </a:t>
            </a:r>
          </a:p>
          <a:p>
            <a:pPr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картинке,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Летом в нем цветут..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" name="Picture 2" descr="http://www.neizvestniy-geniy.ru/images/works/photo/2010/12/26924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1" b="4485"/>
          <a:stretch/>
        </p:blipFill>
        <p:spPr bwMode="auto">
          <a:xfrm>
            <a:off x="3331957" y="1547888"/>
            <a:ext cx="5454490" cy="396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4819476"/>
            <a:ext cx="1949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Кувшинка</a:t>
            </a:r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018984" y="5885331"/>
            <a:ext cx="754384" cy="720080"/>
          </a:xfrm>
          <a:prstGeom prst="actionButtonHom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5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DDEBCF"/>
            </a:gs>
            <a:gs pos="88000">
              <a:srgbClr val="9CB86E"/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2554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Растения          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799"/>
            <a:ext cx="3600400" cy="2825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мороз наш не помеха!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 цветов он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«знатный пан»,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Колпачком цветет …</a:t>
            </a:r>
          </a:p>
          <a:p>
            <a:pPr>
              <a:spcBef>
                <a:spcPct val="20000"/>
              </a:spcBef>
            </a:pPr>
            <a:endParaRPr lang="ru-RU" sz="2800" dirty="0"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397330"/>
            <a:ext cx="5210016" cy="41919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4581128"/>
            <a:ext cx="2427268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Тюльпан </a:t>
            </a:r>
          </a:p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поникающий</a:t>
            </a: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100392" y="5949280"/>
            <a:ext cx="826392" cy="720080"/>
          </a:xfrm>
          <a:prstGeom prst="actionButtonHom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5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6">
                <a:lumMod val="20000"/>
                <a:lumOff val="80000"/>
              </a:schemeClr>
            </a:gs>
            <a:gs pos="98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Животные        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29286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Только в горах 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эту кошку найдёшь.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леопарда он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похож.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ekogradmoscow.ru/images/Raznoye11/141002/151001/151002/181001/191002/211001/221002/241001/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767" y="1429286"/>
            <a:ext cx="565710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6620" y="4732362"/>
            <a:ext cx="2675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Снежный барс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00392" y="5949280"/>
            <a:ext cx="697484" cy="754384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68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Животные        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4572000" cy="13075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Коль клыки заменяют рога,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значит этот олень -… </a:t>
            </a:r>
          </a:p>
        </p:txBody>
      </p:sp>
      <p:pic>
        <p:nvPicPr>
          <p:cNvPr id="4" name="Picture 2" descr="http://factika.ru/images/2014-05-29/kabarga-olen-s-klykami-vampira-foto-video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28" y="1359107"/>
            <a:ext cx="3401856" cy="48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5580594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i="1" dirty="0">
                <a:latin typeface="Georgia" pitchFamily="18" charset="0"/>
              </a:rPr>
              <a:t>Кабарга</a:t>
            </a: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297384" y="6155022"/>
            <a:ext cx="693163" cy="616341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5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chemeClr val="accent6">
                <a:lumMod val="20000"/>
                <a:lumOff val="80000"/>
              </a:schemeClr>
            </a:gs>
            <a:gs pos="93000">
              <a:schemeClr val="accent6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404664"/>
            <a:ext cx="7725544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lt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Животные        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3491"/>
            <a:ext cx="4572000" cy="27959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Словно царскую корону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носит он свои рога.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Ест лишайник,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мох зеленый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Любит снежные луга.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2" descr="http://www.dolinachudes.ru/sites/default/files/images/%D1%81%D0%B5%D0%B2%D0%BE%D0%BB%D0%B5%D0%BD%D1%8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5310425" cy="39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5202459"/>
            <a:ext cx="2888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>
                <a:latin typeface="Georgia" pitchFamily="18" charset="0"/>
              </a:rPr>
              <a:t>Северный олень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922072" y="5877272"/>
            <a:ext cx="898400" cy="764704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5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268</TotalTime>
  <Words>267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Презентация PowerPoint</vt:lpstr>
      <vt:lpstr>Растения          1</vt:lpstr>
      <vt:lpstr>Растения          2</vt:lpstr>
      <vt:lpstr>Растения          3</vt:lpstr>
      <vt:lpstr>Растения          4</vt:lpstr>
      <vt:lpstr>Растения          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СЮН</dc:creator>
  <cp:lastModifiedBy>СЮН</cp:lastModifiedBy>
  <cp:revision>28</cp:revision>
  <dcterms:created xsi:type="dcterms:W3CDTF">2016-11-02T02:21:47Z</dcterms:created>
  <dcterms:modified xsi:type="dcterms:W3CDTF">2016-11-07T07:09:05Z</dcterms:modified>
</cp:coreProperties>
</file>