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56" r:id="rId4"/>
    <p:sldId id="258" r:id="rId5"/>
    <p:sldId id="260" r:id="rId6"/>
    <p:sldId id="271" r:id="rId7"/>
    <p:sldId id="272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1" r:id="rId16"/>
    <p:sldId id="269" r:id="rId17"/>
    <p:sldId id="270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1254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E3E2-A724-4AB5-A3CA-F3CF9990191E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4A9FD67-3A43-4520-8C72-FCDA17805B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E3E2-A724-4AB5-A3CA-F3CF9990191E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FD67-3A43-4520-8C72-FCDA17805B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E3E2-A724-4AB5-A3CA-F3CF9990191E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FD67-3A43-4520-8C72-FCDA17805B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E3E2-A724-4AB5-A3CA-F3CF9990191E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FD67-3A43-4520-8C72-FCDA17805B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E3E2-A724-4AB5-A3CA-F3CF9990191E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FD67-3A43-4520-8C72-FCDA17805B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E3E2-A724-4AB5-A3CA-F3CF9990191E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FD67-3A43-4520-8C72-FCDA17805B82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E3E2-A724-4AB5-A3CA-F3CF9990191E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FD67-3A43-4520-8C72-FCDA17805B82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E3E2-A724-4AB5-A3CA-F3CF9990191E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FD67-3A43-4520-8C72-FCDA17805B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E3E2-A724-4AB5-A3CA-F3CF9990191E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FD67-3A43-4520-8C72-FCDA17805B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E3E2-A724-4AB5-A3CA-F3CF9990191E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FD67-3A43-4520-8C72-FCDA17805B82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E3E2-A724-4AB5-A3CA-F3CF9990191E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FD67-3A43-4520-8C72-FCDA17805B8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652E3E2-A724-4AB5-A3CA-F3CF9990191E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34A9FD67-3A43-4520-8C72-FCDA17805B8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еформация   и контрреформация  в  Европе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68580" indent="0">
              <a:buNone/>
            </a:pPr>
            <a:endParaRPr lang="ru-RU" sz="28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645024"/>
            <a:ext cx="3971104" cy="2757711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916832"/>
            <a:ext cx="3192355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1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Лютеранство</a:t>
            </a:r>
            <a:endParaRPr lang="ru-RU" sz="5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Лютера́нство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одно из наиболее старых протестантских течений в христианстве. С лютеранством связано само возникновение понятия протестантизм, поскольку именно лютеран стали называть протестантами после их протеста в </a:t>
            </a:r>
            <a:r>
              <a:rPr lang="ru-RU" sz="32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Шпайере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4635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206680" cy="5001345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Считается, что лютеранство отсчитывает свою историю с 31 октября 1517 года, когда католический монах из Германии Мартин Лютер опубликовал в саксонском Виттенберге 95 тезисов против злоупотреблений церковной власти. Лютер не пытался создать отдельную христианскую конфессию, он лишь хотел очистить католицизм от накопившихся за века догматических ошибок.</a:t>
            </a:r>
          </a:p>
        </p:txBody>
      </p:sp>
    </p:spTree>
    <p:extLst>
      <p:ext uri="{BB962C8B-B14F-4D97-AF65-F5344CB8AC3E}">
        <p14:creationId xmlns:p14="http://schemas.microsoft.com/office/powerpoint/2010/main" val="3801758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Оливер Кромвель</a:t>
            </a:r>
            <a:endParaRPr lang="ru-RU" sz="5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286561"/>
            <a:ext cx="4320480" cy="5571439"/>
          </a:xfrm>
        </p:spPr>
      </p:pic>
    </p:spTree>
    <p:extLst>
      <p:ext uri="{BB962C8B-B14F-4D97-AF65-F5344CB8AC3E}">
        <p14:creationId xmlns:p14="http://schemas.microsoft.com/office/powerpoint/2010/main" val="54916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Учение Кромвеля</a:t>
            </a:r>
            <a:endParaRPr lang="ru-RU" sz="6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Англика́нство</a:t>
            </a:r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одно из направлений христианства, появившееся в ходе английской Реформации. Англиканские церкви либо имеют особую историческую связь с Церковью Англии, либо объединены с ней общими теологией, богослужением и </a:t>
            </a:r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церковной структурой.</a:t>
            </a: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087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Англиканские церкви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556792"/>
            <a:ext cx="4193746" cy="302433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697646"/>
            <a:ext cx="4067905" cy="299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847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Контрреформация</a:t>
            </a:r>
            <a:endParaRPr lang="ru-RU" sz="4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борьбы с Реформацией был создан орден иезуитов, стремившийся «вернуть заблудшие массы в ограду церкви».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3212976"/>
            <a:ext cx="2353796" cy="34957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268255"/>
            <a:ext cx="4680520" cy="344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282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Контрреформация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96752"/>
            <a:ext cx="3657600" cy="274320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311" y="2564904"/>
            <a:ext cx="6011769" cy="4176464"/>
          </a:xfrm>
        </p:spPr>
      </p:pic>
    </p:spTree>
    <p:extLst>
      <p:ext uri="{BB962C8B-B14F-4D97-AF65-F5344CB8AC3E}">
        <p14:creationId xmlns:p14="http://schemas.microsoft.com/office/powerpoint/2010/main" val="378939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772400" cy="114300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Борьба католической церкви с еретиками</a:t>
            </a:r>
            <a:endParaRPr lang="ru-RU" sz="4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79512" y="1556792"/>
            <a:ext cx="4163888" cy="3853408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Борьба церкви с еретиками. * доносы *цензура печати *проводили суды * сжигали на костре *расширение деятельности инквизиции *создание ордена иезуитов 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499992" y="1556792"/>
            <a:ext cx="3958208" cy="3853408"/>
          </a:xfrm>
        </p:spPr>
        <p:txBody>
          <a:bodyPr>
            <a:noAutofit/>
          </a:bodyPr>
          <a:lstStyle/>
          <a:p>
            <a:r>
              <a:rPr lang="ru-RU" sz="24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Тридентский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собор: Верховенство папы перед Собором. Строгое соблюдение всех церковных предписаний и указаний папы. Исключить право церкви толковать Священное Писание. 4. Укрепить инквизицию и запретить продажу Индульгенций. </a:t>
            </a:r>
          </a:p>
        </p:txBody>
      </p:sp>
    </p:spTree>
    <p:extLst>
      <p:ext uri="{BB962C8B-B14F-4D97-AF65-F5344CB8AC3E}">
        <p14:creationId xmlns:p14="http://schemas.microsoft.com/office/powerpoint/2010/main" val="240715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350696" cy="337038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4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6247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Реформация</a:t>
            </a:r>
            <a:endParaRPr lang="ru-RU" sz="4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Реформа́ция</a:t>
            </a: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(лат. </a:t>
            </a:r>
            <a:r>
              <a:rPr lang="ru-RU" sz="24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reformatio</a:t>
            </a: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исправление, преобразование) — массовое религиозное и общественно-политическое движение в Западной и Центральной Европе XVI — начала XVII века, направленное на реформирование католического христианства в соответствии с Библией.</a:t>
            </a:r>
          </a:p>
          <a:p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Её началом принято считать выступление доктора богословия </a:t>
            </a:r>
            <a:r>
              <a:rPr lang="ru-RU" sz="24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Виттенбергского</a:t>
            </a: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университета Мартина Лютера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51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16632"/>
            <a:ext cx="6264696" cy="1656184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Представители Реформации</a:t>
            </a:r>
            <a:endParaRPr lang="ru-RU" sz="4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710895"/>
            <a:ext cx="6336704" cy="5103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896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Жан Кальвин</a:t>
            </a:r>
            <a:endParaRPr lang="ru-RU" sz="4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732429"/>
            <a:ext cx="3990374" cy="471061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94696"/>
            <a:ext cx="3319568" cy="474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98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Учение Жана Кальвина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00808"/>
            <a:ext cx="7772400" cy="37338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Учение 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Кальвина способствовало развитию личности, готовой к активной жизненной борьбе, в том числе и к </a:t>
            </a:r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предпринимательству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27736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88640"/>
            <a:ext cx="7772400" cy="5145361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Кальвинистская 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пресвитерианская) церковь. Его церковь признавала только два обряда: крещение и причастие. Церковная община пользовалась правом самоуправления. Она избирала и контролировала своих руководителей – пресвитеров ( т.е. старейшин). Пасторы вмешивались в частную жизнь прихожан. Для обсуждения дел они собирались всей общиной и принимали нужные решения. </a:t>
            </a:r>
          </a:p>
        </p:txBody>
      </p:sp>
    </p:spTree>
    <p:extLst>
      <p:ext uri="{BB962C8B-B14F-4D97-AF65-F5344CB8AC3E}">
        <p14:creationId xmlns:p14="http://schemas.microsoft.com/office/powerpoint/2010/main" val="201255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204864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пасторы </a:t>
            </a:r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вмешивались 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частную жизнь прихожан, следили за их поведением, жестоко наказывали за отступление от веры. </a:t>
            </a:r>
          </a:p>
        </p:txBody>
      </p:sp>
    </p:spTree>
    <p:extLst>
      <p:ext uri="{BB962C8B-B14F-4D97-AF65-F5344CB8AC3E}">
        <p14:creationId xmlns:p14="http://schemas.microsoft.com/office/powerpoint/2010/main" val="1692717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Мартин Лютер</a:t>
            </a:r>
            <a:endParaRPr lang="ru-RU" sz="4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84784"/>
            <a:ext cx="4608512" cy="4961832"/>
          </a:xfrm>
        </p:spPr>
      </p:pic>
    </p:spTree>
    <p:extLst>
      <p:ext uri="{BB962C8B-B14F-4D97-AF65-F5344CB8AC3E}">
        <p14:creationId xmlns:p14="http://schemas.microsoft.com/office/powerpoint/2010/main" val="1944273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Учение  Мартина  Лютера</a:t>
            </a:r>
            <a:endParaRPr lang="ru-RU" sz="4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707136"/>
            <a:ext cx="2907000" cy="444948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72816"/>
            <a:ext cx="3360373" cy="4364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732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TC101859862[[fn=Поп-музыка]]</Template>
  <TotalTime>67</TotalTime>
  <Words>371</Words>
  <Application>Microsoft Office PowerPoint</Application>
  <PresentationFormat>Экран (4:3)</PresentationFormat>
  <Paragraphs>27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Urban Pop</vt:lpstr>
      <vt:lpstr>Реформация   и контрреформация  в  Европе</vt:lpstr>
      <vt:lpstr>Реформация</vt:lpstr>
      <vt:lpstr>Представители Реформации</vt:lpstr>
      <vt:lpstr>Жан Кальвин</vt:lpstr>
      <vt:lpstr>Учение Жана Кальвина</vt:lpstr>
      <vt:lpstr>Презентация PowerPoint</vt:lpstr>
      <vt:lpstr>Но: пасторы вмешивались в частную жизнь прихожан, следили за их поведением, жестоко наказывали за отступление от веры. </vt:lpstr>
      <vt:lpstr>Мартин Лютер</vt:lpstr>
      <vt:lpstr>Учение  Мартина  Лютера</vt:lpstr>
      <vt:lpstr>Лютеранство</vt:lpstr>
      <vt:lpstr>Презентация PowerPoint</vt:lpstr>
      <vt:lpstr>Оливер Кромвель</vt:lpstr>
      <vt:lpstr>Учение Кромвеля</vt:lpstr>
      <vt:lpstr>Англиканские церкви</vt:lpstr>
      <vt:lpstr>Контрреформация</vt:lpstr>
      <vt:lpstr>Контрреформация</vt:lpstr>
      <vt:lpstr>Борьба католической церкви с еретиками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Реформация   и контрреформация  в  Европе</dc:title>
  <dc:creator>USER</dc:creator>
  <cp:lastModifiedBy>эвм 6</cp:lastModifiedBy>
  <cp:revision>10</cp:revision>
  <dcterms:created xsi:type="dcterms:W3CDTF">2013-11-25T15:10:53Z</dcterms:created>
  <dcterms:modified xsi:type="dcterms:W3CDTF">2020-03-26T09:43:01Z</dcterms:modified>
</cp:coreProperties>
</file>