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3" r:id="rId5"/>
    <p:sldId id="261" r:id="rId6"/>
    <p:sldId id="264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94660"/>
  </p:normalViewPr>
  <p:slideViewPr>
    <p:cSldViewPr>
      <p:cViewPr varScale="1">
        <p:scale>
          <a:sx n="69" d="100"/>
          <a:sy n="69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502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041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64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322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43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301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068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13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613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404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670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51138-4FC1-44FB-B024-C70DA555209C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D6452-C78E-4FAE-B889-210BAF208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69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Экосистема горо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560840" cy="594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Городские экосистемы.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55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251121/5426f4dd-b1dc-4cdc-bdb5-2332d187edf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28102" cy="6394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87281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Слово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происходит от «ограда» или «ограждать»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Слово «город» дало название его жителям – они стали горожане.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искусственная экосистема, получающая энергию, пищу, воду и другие вещества с больших площадей, находящихся за её пределами.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Происхождение городов чрезвычайно различно.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509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1.1zoom.me/big3/750/Russia_Moscow_Sunrises_4779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45" y="404664"/>
            <a:ext cx="8335530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474345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Некоторые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вырастали из маленьких населенных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пунктов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или даже родовых имений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Например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Москва из родового имения купца Кучки.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71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ravelermap.ru/wp-content/gallery/1-310/Paris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667847" cy="630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3" y="260648"/>
            <a:ext cx="86678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Другие образовывались вокруг или внутри мест жительства владельца земли. Примером тому могут стать многие европейские города.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Париж</a:t>
            </a:r>
          </a:p>
        </p:txBody>
      </p:sp>
    </p:spTree>
    <p:extLst>
      <p:ext uri="{BB962C8B-B14F-4D97-AF65-F5344CB8AC3E}">
        <p14:creationId xmlns:p14="http://schemas.microsoft.com/office/powerpoint/2010/main" val="404634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cdn.unifiedcommerce.com/content/product/large/87101261836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cdn.unifiedcommerce.com/content/product/large/871012618360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cdn.unifiedcommerce.com/content/product/large/871012618360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C:\Users\пк\Desktop\8710126183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07" y="465138"/>
            <a:ext cx="8551281" cy="609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2775" y="692696"/>
            <a:ext cx="791966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Третьи вырастали на пустых и даже непригодных для жизни землях.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Лас-Вегас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75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Идеальным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вариантом городских экосистем являются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экосити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небольшие (с населением 50‑100 тыс. человек) зеленые города.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Однако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рост народонаселения делает возможности расселения людей 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экосити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весьма ограниченными (по существу,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экосити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есть в любом пригороде большого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города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коттеджи). 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экологии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управлять экосистемами крупных городов (в том числе и мегаполисами масштаба Токио или Нью‑Йорка, население которых превышает 10 млн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человек), так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чтобы делать в них жизнь горожан более благоприятной и ослабить пагубное влияние этих «паразитов биосферы» на окружающую среду – прекратить процесс расползания городов и уменьшить загрязнение атмосферы, воды и почвы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должны сохраняться в сложившихся границах и расти в первую очередь вверх, освобождая место для зеленых насаждений, которые являются наиболее эффективным и универсальным средством улучшения городской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81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mtdata.ru/u13/photoD2A3/20629235558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725144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Контрольные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Перечислите основные особенности городских экосистем.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Что такое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экосити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5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32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Городские экосистемы.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Городские экосистемы.</dc:title>
  <dc:creator>пк</dc:creator>
  <cp:lastModifiedBy>пк</cp:lastModifiedBy>
  <cp:revision>27</cp:revision>
  <dcterms:created xsi:type="dcterms:W3CDTF">2020-03-25T03:27:20Z</dcterms:created>
  <dcterms:modified xsi:type="dcterms:W3CDTF">2020-03-27T02:52:06Z</dcterms:modified>
</cp:coreProperties>
</file>