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8" r:id="rId5"/>
    <p:sldId id="269" r:id="rId6"/>
    <p:sldId id="270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502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04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4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2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43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30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6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13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1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404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67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9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Экосистема го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560840" cy="594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200223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Экологические проблемы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городских экосистем.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5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asmork.net/wp-content/uploads/2018/03/maxresdefault-1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5" y="188640"/>
            <a:ext cx="871296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Города являются «паразитами биосферы», которые потребляют огромное количество кислорода, воды и других ресурсов, а продуцируют только углекислый газ и загрязнения окружающей среды.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83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im0-tub-ru.yandex.net/i?id=208bd3cf1675f69f6423105b394dcb4c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53650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ile-lubashaerp.com/upload/fa/4c/fa4c51cd5e78d5b377a142ac55e0f6f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64621"/>
            <a:ext cx="5291189" cy="369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сновные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экологические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возникают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связи с ростом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Загрязнение выхлопными газами автомобилей.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Загрязнение атмосферы.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57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0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pbs.twimg.com/media/Dr4qk9-XgAAGFz4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" y="620688"/>
            <a:ext cx="8488140" cy="5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5949280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Шумовое загрязнение.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488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zen_doc/1645803/pub_5d208b5fea1e4d00ad0ccc61_5d208b79399af200ad5bb51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99897" cy="606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5364801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Проблема бытового мусора и бытовых стоков.</a:t>
            </a:r>
          </a:p>
        </p:txBody>
      </p:sp>
    </p:spTree>
    <p:extLst>
      <p:ext uri="{BB962C8B-B14F-4D97-AF65-F5344CB8AC3E}">
        <p14:creationId xmlns:p14="http://schemas.microsoft.com/office/powerpoint/2010/main" val="236830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pm24.ru/wp-content/uploads/2018/01/Krupnejshie-IT-korporatsii-postroyat-umnye-goroda-dlya-vse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77664"/>
            <a:ext cx="8836272" cy="617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8569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Зеленые насаждения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улучшают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микроклимат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- уменьшают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химическое загрязнение атмосферы,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- снижают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уровень физического загрязнения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(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первую очередь шумового)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- благотворно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влияют на психологическое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			 состояние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горожан.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04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tildacdn.com/tild3432-6335-4131-b633-663236643030/OSTROV_noch_12gr_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7"/>
            <a:ext cx="8712968" cy="589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4320342"/>
            <a:ext cx="8352928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Контрольные вопросы: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1. Перечислите основные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экологические проблемы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городских экосистем.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Почему города называют «паразитами биосферы»?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22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1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96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Экологические проблемы городских экосистем.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Городские экосистемы.</dc:title>
  <dc:creator>пк</dc:creator>
  <cp:lastModifiedBy>пк</cp:lastModifiedBy>
  <cp:revision>25</cp:revision>
  <dcterms:created xsi:type="dcterms:W3CDTF">2020-03-25T03:27:20Z</dcterms:created>
  <dcterms:modified xsi:type="dcterms:W3CDTF">2020-03-27T02:39:19Z</dcterms:modified>
</cp:coreProperties>
</file>