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95c/0016ecbb-30ad5dd6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789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7" y="1754233"/>
            <a:ext cx="6840761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ndantino script" pitchFamily="2" charset="0"/>
              </a:rPr>
              <a:t>Личностные качества педагога дополнительного образования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Andantino script" pitchFamily="2" charset="0"/>
              </a:rPr>
              <a:t>к</a:t>
            </a:r>
            <a:r>
              <a:rPr lang="ru-RU" sz="4400" b="1" dirty="0" smtClean="0">
                <a:solidFill>
                  <a:srgbClr val="7030A0"/>
                </a:solidFill>
                <a:latin typeface="Andantino script" pitchFamily="2" charset="0"/>
              </a:rPr>
              <a:t>ак основа его профессионализма.</a:t>
            </a:r>
            <a:endParaRPr lang="ru-RU" sz="4400" b="1" dirty="0">
              <a:solidFill>
                <a:srgbClr val="7030A0"/>
              </a:solidFill>
              <a:latin typeface="Andantino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92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alashnikova.volok-dou5.edumsko.ru/uploads/6000/21960/persona/folders/pedagog.jpg?1460712273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21" y="-94788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0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ndantino script" pitchFamily="2" charset="0"/>
              </a:rPr>
              <a:t>                      </a:t>
            </a:r>
            <a:r>
              <a:rPr lang="ru-RU" sz="2800" b="1" dirty="0" smtClean="0">
                <a:latin typeface="Andantino script" pitchFamily="2" charset="0"/>
              </a:rPr>
              <a:t>12законов  </a:t>
            </a:r>
            <a:r>
              <a:rPr lang="ru-RU" sz="2800" b="1" dirty="0" smtClean="0">
                <a:latin typeface="Andantino script" pitchFamily="2" charset="0"/>
              </a:rPr>
              <a:t>успешного образования</a:t>
            </a:r>
            <a:endParaRPr lang="ru-RU" sz="2800" b="1" dirty="0">
              <a:latin typeface="Andantino scrip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3" y="188640"/>
            <a:ext cx="2160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ndantino script" pitchFamily="2" charset="0"/>
              </a:rPr>
              <a:t>Любовь к детям</a:t>
            </a:r>
            <a:endParaRPr lang="ru-RU" sz="2000" dirty="0">
              <a:latin typeface="Andantino scrip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5" y="701623"/>
            <a:ext cx="403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Любовь к своему творчеству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3537" y="3573016"/>
            <a:ext cx="246049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nsellarist" pitchFamily="2" charset="0"/>
              </a:rPr>
              <a:t>Культура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11894" y="1078631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Чувство юмора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580" y="1318702"/>
            <a:ext cx="4464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Креативность 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63536" y="1688034"/>
            <a:ext cx="3000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Трудолюбие и активность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3" y="2605554"/>
            <a:ext cx="2927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Дисциплинированность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627784" y="3124999"/>
            <a:ext cx="3504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Коммуникабельность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2355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41397" y="213649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Доброта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9679" y="2506053"/>
            <a:ext cx="220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Справедливость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31560" y="2236222"/>
            <a:ext cx="154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3" y="3212976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Увлечённость</a:t>
            </a:r>
            <a:endParaRPr lang="ru-RU" sz="2000" dirty="0">
              <a:latin typeface="Cansellarist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65633" y="4149080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Cansellarist" pitchFamily="2" charset="0"/>
              </a:rPr>
              <a:t>Коммуникабельность</a:t>
            </a:r>
            <a:endParaRPr lang="ru-RU" sz="2000" dirty="0">
              <a:latin typeface="Cansellari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9535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34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Класс-6</cp:lastModifiedBy>
  <cp:revision>9</cp:revision>
  <dcterms:created xsi:type="dcterms:W3CDTF">2020-03-16T09:41:15Z</dcterms:created>
  <dcterms:modified xsi:type="dcterms:W3CDTF">2020-03-27T06:46:53Z</dcterms:modified>
</cp:coreProperties>
</file>