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7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76" r:id="rId10"/>
    <p:sldId id="274" r:id="rId11"/>
    <p:sldId id="265" r:id="rId12"/>
    <p:sldId id="277" r:id="rId13"/>
    <p:sldId id="278" r:id="rId14"/>
    <p:sldId id="279" r:id="rId15"/>
    <p:sldId id="266" r:id="rId16"/>
  </p:sldIdLst>
  <p:sldSz cx="6858000" cy="9144000" type="screen4x3"/>
  <p:notesSz cx="6735763" cy="98567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5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34587" autoAdjust="0"/>
    <p:restoredTop sz="86364" autoAdjust="0"/>
  </p:normalViewPr>
  <p:slideViewPr>
    <p:cSldViewPr>
      <p:cViewPr varScale="1">
        <p:scale>
          <a:sx n="55" d="100"/>
          <a:sy n="55" d="100"/>
        </p:scale>
        <p:origin x="2688" y="9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2790" y="-84"/>
      </p:cViewPr>
      <p:guideLst>
        <p:guide orient="horz" pos="3105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8831" cy="492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5373" y="0"/>
            <a:ext cx="2918831" cy="492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F4EDC91-C373-4F4B-926F-1A9F39F36E9F}" type="datetimeFigureOut">
              <a:rPr lang="ru-RU"/>
              <a:pPr>
                <a:defRPr/>
              </a:pPr>
              <a:t>13.11.2019</a:t>
            </a:fld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982788" y="739775"/>
            <a:ext cx="2770187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577" y="4681974"/>
            <a:ext cx="5388610" cy="4435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2238"/>
            <a:ext cx="2918831" cy="492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5373" y="9362238"/>
            <a:ext cx="2918831" cy="492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87F8A48-FF0E-48EC-B685-1A1D84A89A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6218238"/>
            <a:ext cx="6862763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-3175" y="6604000"/>
            <a:ext cx="6861175" cy="2549525"/>
            <a:chOff x="-3765" y="4832896"/>
            <a:chExt cx="9147765" cy="2032192"/>
          </a:xfrm>
        </p:grpSpPr>
        <p:sp>
          <p:nvSpPr>
            <p:cNvPr id="6" name="Полилиния 6"/>
            <p:cNvSpPr>
              <a:spLocks/>
            </p:cNvSpPr>
            <p:nvPr/>
          </p:nvSpPr>
          <p:spPr bwMode="auto">
            <a:xfrm>
              <a:off x="1687366" y="4832896"/>
              <a:ext cx="7456634" cy="51880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Полилиния 7"/>
            <p:cNvSpPr>
              <a:spLocks/>
            </p:cNvSpPr>
            <p:nvPr/>
          </p:nvSpPr>
          <p:spPr bwMode="auto">
            <a:xfrm>
              <a:off x="36450" y="5135321"/>
              <a:ext cx="9107550" cy="838943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14350" y="2336802"/>
            <a:ext cx="5829300" cy="243968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14350" y="4815476"/>
            <a:ext cx="5829300" cy="1599605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A2D061C1-8596-4A0C-8B84-EDE6DBA4547B}" type="datetimeFigureOut">
              <a:rPr lang="ru-RU"/>
              <a:pPr>
                <a:defRPr/>
              </a:pPr>
              <a:t>13.11.2019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F9D5FDC0-84E3-4C15-9963-3810AADA6B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975106"/>
            <a:ext cx="6172200" cy="584809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EFFD0-E579-439B-90F8-99A7C2B5955C}" type="datetimeFigureOut">
              <a:rPr lang="ru-RU"/>
              <a:pPr>
                <a:defRPr/>
              </a:pPr>
              <a:t>13.11.2019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EB221B-D3A1-43FF-8A93-B085DC54B5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33010" y="366187"/>
            <a:ext cx="1333103" cy="745701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743450" cy="74570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118B9-A55E-421B-BD7C-FCEE2C1FE34A}" type="datetimeFigureOut">
              <a:rPr lang="ru-RU"/>
              <a:pPr>
                <a:defRPr/>
              </a:pPr>
              <a:t>13.11.2019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A9B143-15EE-4E03-9BF3-D606285F8E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EEF5E9-E1F9-454E-AFA6-5A7C2B0F9611}" type="datetimeFigureOut">
              <a:rPr lang="ru-RU"/>
              <a:pPr>
                <a:defRPr/>
              </a:pPr>
              <a:t>13.11.2019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BF0C8-142F-4891-A2B5-4A1B24AD1A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2727325" y="4006850"/>
            <a:ext cx="138113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Нашивка 7"/>
          <p:cNvSpPr/>
          <p:nvPr/>
        </p:nvSpPr>
        <p:spPr>
          <a:xfrm>
            <a:off x="2587625" y="4006850"/>
            <a:ext cx="136525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82" y="1412949"/>
            <a:ext cx="5829300" cy="24384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2035" y="3908949"/>
            <a:ext cx="3429000" cy="1939851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A0BA2AC-A76B-454B-BD8B-DD77AEE050EA}" type="datetimeFigureOut">
              <a:rPr lang="ru-RU"/>
              <a:pPr>
                <a:defRPr/>
              </a:pPr>
              <a:t>13.11.2019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5B782E-AF35-4C83-AEBD-B9F5A31D76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19751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52A55C-D6FF-4218-9FD5-899DB6E2509E}" type="datetimeFigureOut">
              <a:rPr lang="ru-RU"/>
              <a:pPr>
                <a:defRPr/>
              </a:pPr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FAC47F3-5AE6-4948-8FC0-51BA1049EA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213600"/>
            <a:ext cx="303014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70" y="7213600"/>
            <a:ext cx="3031331" cy="1016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1925726"/>
            <a:ext cx="303014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1925726"/>
            <a:ext cx="3031331" cy="5255684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F7BB55F-7B66-43B0-8476-68B16C309873}" type="datetimeFigureOut">
              <a:rPr lang="ru-RU"/>
              <a:pPr>
                <a:defRPr/>
              </a:pPr>
              <a:t>13.11.2019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5C7D204-9EF9-436D-8EA8-34233B60A2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00D9621-331D-4B78-9137-76C46DC5489C}" type="datetimeFigureOut">
              <a:rPr lang="ru-RU"/>
              <a:pPr>
                <a:defRPr/>
              </a:pPr>
              <a:t>13.11.2019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CA4D05E-BA0E-426A-8342-DF8E6E8A7E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912E3-8806-4514-A14E-88162F698272}" type="datetimeFigureOut">
              <a:rPr lang="ru-RU"/>
              <a:pPr>
                <a:defRPr/>
              </a:pPr>
              <a:t>13.11.2019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FDCD21-4D58-4BB7-A439-E4688B0118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02400"/>
            <a:ext cx="5611332" cy="6096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14700" y="7140136"/>
            <a:ext cx="2980944" cy="12192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5800" y="365760"/>
            <a:ext cx="5609844" cy="6096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C11EB8E-B32A-4AC4-AEB9-A56A16FAAF29}" type="datetimeFigureOut">
              <a:rPr lang="ru-RU"/>
              <a:pPr>
                <a:defRPr/>
              </a:pPr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3ED0B1B-5F8D-4F8F-9CD9-525DE4C1C7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374650" y="7926388"/>
            <a:ext cx="3705225" cy="122872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363538" y="7918450"/>
            <a:ext cx="2768600" cy="124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6497638" y="6651625"/>
            <a:ext cx="138112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Нашивка 12"/>
          <p:cNvSpPr/>
          <p:nvPr/>
        </p:nvSpPr>
        <p:spPr>
          <a:xfrm>
            <a:off x="6357938" y="6651625"/>
            <a:ext cx="138112" cy="3048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5924" y="7257870"/>
            <a:ext cx="5372100" cy="864309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1450" y="253291"/>
            <a:ext cx="6515100" cy="585216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6486830"/>
            <a:ext cx="6056574" cy="750229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A4B9141-28CA-409E-BFB8-EFA5B7F79DA1}" type="datetimeFigureOut">
              <a:rPr lang="ru-RU"/>
              <a:pPr>
                <a:defRPr/>
              </a:pPr>
              <a:t>13.11.2019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7F7CA83-F756-4C08-97B2-F695C48A20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374650" y="7926388"/>
            <a:ext cx="3705225" cy="122872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363538" y="7918450"/>
            <a:ext cx="2768600" cy="124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4532" y="7721671"/>
            <a:ext cx="2551736" cy="1441157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6928" y="7716985"/>
            <a:ext cx="2554132" cy="1445844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342900" y="197485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5045075" y="8543925"/>
            <a:ext cx="1439863" cy="487363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5A1ED7BD-718F-4BF0-AD28-ED5824471C11}" type="datetimeFigureOut">
              <a:rPr lang="ru-RU"/>
              <a:pPr>
                <a:defRPr/>
              </a:pPr>
              <a:t>13.11.2019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284538" y="8543925"/>
            <a:ext cx="1763712" cy="487363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6484938" y="8543925"/>
            <a:ext cx="274637" cy="487363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76405129-136F-4C63-82AB-2CB16C4A84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7" r:id="rId2"/>
    <p:sldLayoutId id="2147483769" r:id="rId3"/>
    <p:sldLayoutId id="2147483770" r:id="rId4"/>
    <p:sldLayoutId id="2147483771" r:id="rId5"/>
    <p:sldLayoutId id="2147483772" r:id="rId6"/>
    <p:sldLayoutId id="2147483766" r:id="rId7"/>
    <p:sldLayoutId id="2147483773" r:id="rId8"/>
    <p:sldLayoutId id="2147483774" r:id="rId9"/>
    <p:sldLayoutId id="2147483765" r:id="rId10"/>
    <p:sldLayoutId id="214748376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" y="1619250"/>
            <a:ext cx="5829300" cy="4795838"/>
          </a:xfrm>
        </p:spPr>
        <p:txBody>
          <a:bodyPr/>
          <a:lstStyle/>
          <a:p>
            <a:pPr marR="0" algn="ctr" eaLnBrk="1" hangingPunct="1">
              <a:lnSpc>
                <a:spcPct val="80000"/>
              </a:lnSpc>
            </a:pPr>
            <a:r>
              <a:rPr lang="ru-RU" sz="2300" dirty="0" err="1" smtClean="0">
                <a:solidFill>
                  <a:srgbClr val="105766"/>
                </a:solidFill>
                <a:latin typeface="Arial" charset="0"/>
              </a:rPr>
              <a:t>Сужинская</a:t>
            </a:r>
            <a:r>
              <a:rPr lang="ru-RU" sz="2300" dirty="0" smtClean="0">
                <a:solidFill>
                  <a:srgbClr val="105766"/>
                </a:solidFill>
                <a:latin typeface="Arial" charset="0"/>
              </a:rPr>
              <a:t> СОШ </a:t>
            </a:r>
          </a:p>
          <a:p>
            <a:pPr marR="0" algn="ctr" eaLnBrk="1" hangingPunct="1">
              <a:lnSpc>
                <a:spcPct val="80000"/>
              </a:lnSpc>
            </a:pPr>
            <a:r>
              <a:rPr lang="ru-RU" sz="2300" dirty="0" smtClean="0">
                <a:solidFill>
                  <a:srgbClr val="105766"/>
                </a:solidFill>
                <a:latin typeface="Arial" charset="0"/>
              </a:rPr>
              <a:t>Иволгинского района</a:t>
            </a:r>
          </a:p>
          <a:p>
            <a:pPr marR="0" algn="ctr" eaLnBrk="1" hangingPunct="1">
              <a:lnSpc>
                <a:spcPct val="80000"/>
              </a:lnSpc>
            </a:pPr>
            <a:endParaRPr lang="ru-RU" sz="2300" dirty="0" smtClean="0">
              <a:solidFill>
                <a:srgbClr val="105766"/>
              </a:solidFill>
              <a:latin typeface="Arial" charset="0"/>
            </a:endParaRPr>
          </a:p>
          <a:p>
            <a:pPr marR="0" algn="ctr" eaLnBrk="1" hangingPunct="1">
              <a:lnSpc>
                <a:spcPct val="80000"/>
              </a:lnSpc>
            </a:pPr>
            <a:endParaRPr lang="ru-RU" sz="2300" dirty="0" smtClean="0">
              <a:solidFill>
                <a:srgbClr val="105766"/>
              </a:solidFill>
              <a:latin typeface="Arial" charset="0"/>
            </a:endParaRPr>
          </a:p>
          <a:p>
            <a:pPr marR="0" algn="ctr" eaLnBrk="1" hangingPunct="1">
              <a:lnSpc>
                <a:spcPct val="80000"/>
              </a:lnSpc>
            </a:pPr>
            <a:r>
              <a:rPr lang="ru-RU" sz="2300" dirty="0" smtClean="0">
                <a:solidFill>
                  <a:srgbClr val="105766"/>
                </a:solidFill>
              </a:rPr>
              <a:t>Герой – нашего времени </a:t>
            </a:r>
          </a:p>
          <a:p>
            <a:pPr marR="0" algn="ctr" eaLnBrk="1" hangingPunct="1">
              <a:lnSpc>
                <a:spcPct val="80000"/>
              </a:lnSpc>
            </a:pPr>
            <a:r>
              <a:rPr lang="ru-RU" sz="2300" dirty="0" err="1" smtClean="0">
                <a:solidFill>
                  <a:srgbClr val="105766"/>
                </a:solidFill>
              </a:rPr>
              <a:t>Алдар</a:t>
            </a:r>
            <a:r>
              <a:rPr lang="ru-RU" sz="2300" dirty="0" smtClean="0">
                <a:solidFill>
                  <a:srgbClr val="105766"/>
                </a:solidFill>
              </a:rPr>
              <a:t> </a:t>
            </a:r>
            <a:r>
              <a:rPr lang="ru-RU" sz="2300" dirty="0" err="1" smtClean="0">
                <a:solidFill>
                  <a:srgbClr val="105766"/>
                </a:solidFill>
              </a:rPr>
              <a:t>Цыденжапов</a:t>
            </a:r>
            <a:r>
              <a:rPr lang="ru-RU" sz="2300" dirty="0" smtClean="0">
                <a:solidFill>
                  <a:srgbClr val="105766"/>
                </a:solidFill>
              </a:rPr>
              <a:t> </a:t>
            </a:r>
          </a:p>
          <a:p>
            <a:pPr marR="0" eaLnBrk="1" hangingPunct="1">
              <a:lnSpc>
                <a:spcPct val="80000"/>
              </a:lnSpc>
            </a:pPr>
            <a:endParaRPr lang="ru-RU" sz="2300" dirty="0" smtClean="0">
              <a:solidFill>
                <a:srgbClr val="105766"/>
              </a:solidFill>
            </a:endParaRPr>
          </a:p>
          <a:p>
            <a:pPr marR="0" eaLnBrk="1" hangingPunct="1">
              <a:lnSpc>
                <a:spcPct val="80000"/>
              </a:lnSpc>
            </a:pPr>
            <a:endParaRPr lang="ru-RU" sz="2300" dirty="0" smtClean="0">
              <a:solidFill>
                <a:srgbClr val="227A8F"/>
              </a:solidFill>
            </a:endParaRPr>
          </a:p>
          <a:p>
            <a:pPr marR="0" eaLnBrk="1" hangingPunct="1">
              <a:lnSpc>
                <a:spcPct val="80000"/>
              </a:lnSpc>
            </a:pPr>
            <a:endParaRPr lang="ru-RU" sz="2300" dirty="0" smtClean="0">
              <a:solidFill>
                <a:srgbClr val="227A8F"/>
              </a:solidFill>
            </a:endParaRPr>
          </a:p>
          <a:p>
            <a:pPr marR="0" eaLnBrk="1" hangingPunct="1">
              <a:lnSpc>
                <a:spcPct val="80000"/>
              </a:lnSpc>
            </a:pPr>
            <a:endParaRPr lang="ru-RU" sz="2300" dirty="0" smtClean="0">
              <a:solidFill>
                <a:srgbClr val="227A8F"/>
              </a:solidFill>
            </a:endParaRPr>
          </a:p>
          <a:p>
            <a:pPr marR="0" eaLnBrk="1" hangingPunct="1">
              <a:lnSpc>
                <a:spcPct val="80000"/>
              </a:lnSpc>
            </a:pPr>
            <a:r>
              <a:rPr lang="ru-RU" sz="2300" dirty="0" smtClean="0">
                <a:solidFill>
                  <a:srgbClr val="227A8F"/>
                </a:solidFill>
              </a:rPr>
              <a:t>Автор работы: ученица 2 «д» класса</a:t>
            </a:r>
          </a:p>
          <a:p>
            <a:pPr marR="0" eaLnBrk="1" hangingPunct="1">
              <a:lnSpc>
                <a:spcPct val="80000"/>
              </a:lnSpc>
            </a:pPr>
            <a:r>
              <a:rPr lang="ru-RU" sz="2300" dirty="0" err="1" smtClean="0">
                <a:solidFill>
                  <a:srgbClr val="227A8F"/>
                </a:solidFill>
              </a:rPr>
              <a:t>Норбоева</a:t>
            </a:r>
            <a:r>
              <a:rPr lang="ru-RU" sz="2300" dirty="0" smtClean="0">
                <a:solidFill>
                  <a:srgbClr val="227A8F"/>
                </a:solidFill>
              </a:rPr>
              <a:t> Алина</a:t>
            </a:r>
          </a:p>
          <a:p>
            <a:pPr marR="0" eaLnBrk="1" hangingPunct="1">
              <a:lnSpc>
                <a:spcPct val="80000"/>
              </a:lnSpc>
            </a:pPr>
            <a:r>
              <a:rPr lang="ru-RU" sz="2300" dirty="0" smtClean="0">
                <a:solidFill>
                  <a:srgbClr val="227A8F"/>
                </a:solidFill>
                <a:latin typeface="Arial" charset="0"/>
              </a:rPr>
              <a:t>2019 год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Рисунок 1" descr="image (21).jpg"/>
          <p:cNvSpPr>
            <a:spLocks noChangeAspect="1"/>
          </p:cNvSpPr>
          <p:nvPr/>
        </p:nvSpPr>
        <p:spPr bwMode="auto">
          <a:xfrm>
            <a:off x="0" y="0"/>
            <a:ext cx="6858000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3554" name="Picture 4" descr="5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3375" y="755650"/>
            <a:ext cx="6191250" cy="521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476250" y="6732588"/>
            <a:ext cx="57340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Его имя навечно занесено в список команды эскадренного миноносца «Быстрый».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333375" y="5364163"/>
            <a:ext cx="626427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Указом Президента Российской Федерации № 1431 от 16 ноября 2010 года за мужество и героизм, проявленные при исполнении воинского долга, матросу Цыденжапову Алдару Баторовичу присвоено звание Героя Российской Федерации (посмертно).</a:t>
            </a:r>
          </a:p>
        </p:txBody>
      </p:sp>
      <p:pic>
        <p:nvPicPr>
          <p:cNvPr id="24578" name="Picture 4" descr="7948_NpAdvHov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672" y="323528"/>
            <a:ext cx="5715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40" y="1890712"/>
            <a:ext cx="5976664" cy="246526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40" y="4374340"/>
            <a:ext cx="5976664" cy="36004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Корвет, названный в честь Героя Россия </a:t>
            </a:r>
            <a:r>
              <a:rPr lang="ru-RU" sz="3200" b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Алдара</a:t>
            </a:r>
            <a:r>
              <a:rPr lang="ru-RU" sz="32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Цыденжапова</a:t>
            </a:r>
            <a:r>
              <a:rPr lang="ru-RU" sz="32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торжественно спустили на воду</a:t>
            </a:r>
            <a:br>
              <a:rPr lang="ru-RU" sz="32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8163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2" y="251520"/>
            <a:ext cx="6589222" cy="352839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58" y="3789929"/>
            <a:ext cx="6525344" cy="4873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4068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89" r="18189"/>
          <a:stretch>
            <a:fillRect/>
          </a:stretch>
        </p:blipFill>
        <p:spPr/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20584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Рисунок 2" descr="image (17).jpg"/>
          <p:cNvSpPr>
            <a:spLocks noChangeAspect="1"/>
          </p:cNvSpPr>
          <p:nvPr/>
        </p:nvSpPr>
        <p:spPr bwMode="auto">
          <a:xfrm>
            <a:off x="0" y="4500563"/>
            <a:ext cx="6858000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765175" y="827088"/>
            <a:ext cx="54737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ru-RU" dirty="0" smtClean="0">
                <a:solidFill>
                  <a:srgbClr val="105766"/>
                </a:solidFill>
              </a:rPr>
              <a:t>Вступление.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dirty="0" smtClean="0">
                <a:solidFill>
                  <a:srgbClr val="105766"/>
                </a:solidFill>
              </a:rPr>
              <a:t>Основная часть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dirty="0" smtClean="0">
                <a:solidFill>
                  <a:srgbClr val="105766"/>
                </a:solidFill>
              </a:rPr>
              <a:t>Детство </a:t>
            </a:r>
            <a:r>
              <a:rPr lang="ru-RU" dirty="0" err="1" smtClean="0">
                <a:solidFill>
                  <a:srgbClr val="105766"/>
                </a:solidFill>
              </a:rPr>
              <a:t>Алдара</a:t>
            </a:r>
            <a:r>
              <a:rPr lang="ru-RU" dirty="0" smtClean="0">
                <a:solidFill>
                  <a:srgbClr val="105766"/>
                </a:solidFill>
              </a:rPr>
              <a:t>.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dirty="0" smtClean="0">
                <a:solidFill>
                  <a:srgbClr val="105766"/>
                </a:solidFill>
              </a:rPr>
              <a:t>На эскадронном миноносце «Быстрый»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dirty="0" smtClean="0">
                <a:solidFill>
                  <a:srgbClr val="105766"/>
                </a:solidFill>
              </a:rPr>
              <a:t>Девять секунд 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dirty="0" smtClean="0">
                <a:solidFill>
                  <a:srgbClr val="105766"/>
                </a:solidFill>
              </a:rPr>
              <a:t>Посмертная награда Героя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dirty="0" smtClean="0">
                <a:solidFill>
                  <a:srgbClr val="105766"/>
                </a:solidFill>
              </a:rPr>
              <a:t>Заключение 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dirty="0" smtClean="0">
                <a:solidFill>
                  <a:srgbClr val="105766"/>
                </a:solidFill>
              </a:rPr>
              <a:t>Литература.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dirty="0" smtClean="0">
                <a:solidFill>
                  <a:srgbClr val="105766"/>
                </a:solidFill>
              </a:rPr>
              <a:t>Приложение.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Содержание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82" name="Group 22"/>
          <p:cNvGraphicFramePr>
            <a:graphicFrameLocks noGrp="1"/>
          </p:cNvGraphicFramePr>
          <p:nvPr/>
        </p:nvGraphicFramePr>
        <p:xfrm>
          <a:off x="620713" y="539750"/>
          <a:ext cx="5616575" cy="8172450"/>
        </p:xfrm>
        <a:graphic>
          <a:graphicData uri="http://schemas.openxmlformats.org/drawingml/2006/table">
            <a:tbl>
              <a:tblPr/>
              <a:tblGrid>
                <a:gridCol w="228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30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19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Объект исследования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Lucida Sans Unicode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Предмет исследования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Lucida Sans Unicode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Lucida Sans Unicode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Lucida Sans Unicode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Гипотеза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Lucida Sans Unicode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Lucida Sans Unicode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Lucida Sans Unicode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Lucida Sans Unicode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Lucida Sans Unicode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Lucida Sans Unicode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Lucida Sans Unicode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0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Жизнь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Алдара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Цыденжапова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 и его героический подвиг.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Lucida Sans Unicode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Подвиг в мирное время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Алдара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Цыденжапова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Lucida Sans Unicode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Lucida Sans Unicode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Lucida Sans Unicode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Lucida Sans Unicode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Lucida Sans Unicode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Каким же он должен быть герой нашего времени? Это тот, кто готов жертвовать собственной жизнью ради других, ради Родины? Действительно ли можно ли считать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Алдара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Цыденжапова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 Героем?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0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5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Цель проекта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Узнать о герое наших дней на примере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Алдаре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Цыденжапова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, как сослуживце брата.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0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6575"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Задачи проекта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0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Познакомиться с биографией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Алдара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Цыденжапова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Lucida Sans Unicode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0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64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Собрать материал о жизни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Алдара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Lucida Sans Unicode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0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87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Создать альбом памяти.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Lucida Sans Unicode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0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04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Lucida Sans Unicode" pitchFamily="34" charset="0"/>
                          <a:cs typeface="Arial" charset="0"/>
                        </a:rPr>
                        <a:t>Провести анкетирование среди учащихся начальной школы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0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рямоугольник 1"/>
          <p:cNvSpPr>
            <a:spLocks noChangeArrowheads="1"/>
          </p:cNvSpPr>
          <p:nvPr/>
        </p:nvSpPr>
        <p:spPr bwMode="auto">
          <a:xfrm>
            <a:off x="0" y="250825"/>
            <a:ext cx="6669088" cy="7171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/>
              <a:t>Вступление .</a:t>
            </a:r>
            <a:endParaRPr lang="ru-RU" dirty="0"/>
          </a:p>
          <a:p>
            <a:r>
              <a:rPr lang="ru-RU" b="1" dirty="0"/>
              <a:t>Очень часто можно услышать, что настоящие герои жили – были и совершали свои геройские подвиги тогда, прежде, во времена великих войн. Но герои у нас в России – есть.</a:t>
            </a:r>
            <a:endParaRPr lang="ru-RU" dirty="0"/>
          </a:p>
          <a:p>
            <a:r>
              <a:rPr lang="ru-RU" b="1" dirty="0"/>
              <a:t>И их подвиги по –прежнему освещают людям мир вокруг.</a:t>
            </a:r>
            <a:endParaRPr lang="ru-RU" dirty="0"/>
          </a:p>
          <a:p>
            <a:r>
              <a:rPr lang="ru-RU" b="1" dirty="0"/>
              <a:t>И пока они есть будущее нашей страны не кажется беспросветным.</a:t>
            </a:r>
            <a:endParaRPr lang="ru-RU" dirty="0"/>
          </a:p>
          <a:p>
            <a:r>
              <a:rPr lang="ru-RU" b="1" dirty="0" err="1"/>
              <a:t>Алдар</a:t>
            </a:r>
            <a:r>
              <a:rPr lang="ru-RU" b="1" dirty="0"/>
              <a:t> родился 4 августа 1991 году в поселке Агинское. Их семья многодетная , дружная. Учился по-разному, но был трудолюбив. После окончании школы он в ноябре 2009 году призван на службу. Он служил на эскадронном миноносце «Быстрый». Мой брат тоже служил на этом корабле и был знаком с </a:t>
            </a:r>
            <a:r>
              <a:rPr lang="ru-RU" b="1" dirty="0" err="1"/>
              <a:t>Алдаром</a:t>
            </a:r>
            <a:r>
              <a:rPr lang="ru-RU" b="1" dirty="0"/>
              <a:t> их было двое бурят. Мой брат пришел из армии осенью в год гибели </a:t>
            </a:r>
            <a:r>
              <a:rPr lang="ru-RU" b="1" dirty="0" err="1"/>
              <a:t>Алдара</a:t>
            </a:r>
            <a:r>
              <a:rPr lang="ru-RU" b="1" dirty="0"/>
              <a:t> </a:t>
            </a:r>
            <a:r>
              <a:rPr lang="ru-RU" b="1" dirty="0" err="1"/>
              <a:t>Цыденжапова</a:t>
            </a:r>
            <a:r>
              <a:rPr lang="ru-RU" b="1" dirty="0"/>
              <a:t>. Когда он узнал о гибели его был потрясен и в память о нем съездил в Агинское, Где почтил его память. Брат мне много рассказывал о службе на корабле.</a:t>
            </a:r>
            <a:endParaRPr lang="ru-RU" dirty="0"/>
          </a:p>
          <a:p>
            <a:r>
              <a:rPr lang="ru-RU" b="1" dirty="0"/>
              <a:t>Мне стало интересно узнать о нем больше. Мы смотрели фильмы про него, читали стихи и слушали песни про героя.</a:t>
            </a:r>
            <a:endParaRPr lang="ru-RU" dirty="0"/>
          </a:p>
          <a:p>
            <a:r>
              <a:rPr lang="ru-RU" dirty="0" smtClean="0">
                <a:solidFill>
                  <a:schemeClr val="tx2"/>
                </a:solidFill>
              </a:rPr>
              <a:t> </a:t>
            </a:r>
            <a:endParaRPr lang="ru-RU" dirty="0">
              <a:solidFill>
                <a:schemeClr val="tx2"/>
              </a:solidFill>
            </a:endParaRPr>
          </a:p>
          <a:p>
            <a:endParaRPr lang="ru-RU" sz="28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4" descr="IMG-1992ccf0ddbd9355f2e0fa747fd318e5-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3375" y="323850"/>
            <a:ext cx="3959225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5" descr="IMG-63188f3017ba7dabbe96fb37e1206765-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2738" y="3779838"/>
            <a:ext cx="3455987" cy="511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Рисунок 2" descr="299d53db0268d59a16a27ead511ab57f.jpg"/>
          <p:cNvSpPr>
            <a:spLocks noChangeAspect="1"/>
          </p:cNvSpPr>
          <p:nvPr/>
        </p:nvSpPr>
        <p:spPr bwMode="auto">
          <a:xfrm>
            <a:off x="1125538" y="4787900"/>
            <a:ext cx="5256212" cy="343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9458" name="Picture 4" descr="IMG-c508d6f5a80a04d9e9b86e3a86d81111-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8913" y="468313"/>
            <a:ext cx="4102100" cy="571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5" descr="IMG-f39c991c15acbdbd89fa7ac9d89e0cdb-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49500" y="3995738"/>
            <a:ext cx="4751388" cy="495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Рисунок 3" descr="image (22).jpg"/>
          <p:cNvSpPr>
            <a:spLocks noChangeAspect="1"/>
          </p:cNvSpPr>
          <p:nvPr/>
        </p:nvSpPr>
        <p:spPr bwMode="auto">
          <a:xfrm>
            <a:off x="0" y="1403350"/>
            <a:ext cx="5805488" cy="774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0482" name="Picture 6" descr="297877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8050" y="250825"/>
            <a:ext cx="4826000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6" descr="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1075" y="4178300"/>
            <a:ext cx="4679950" cy="349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Рисунок 1" descr="image (21).jpg"/>
          <p:cNvSpPr>
            <a:spLocks noChangeAspect="1"/>
          </p:cNvSpPr>
          <p:nvPr/>
        </p:nvSpPr>
        <p:spPr bwMode="auto">
          <a:xfrm>
            <a:off x="0" y="0"/>
            <a:ext cx="6858000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solidFill>
                <a:schemeClr val="tx2"/>
              </a:solidFill>
            </a:endParaRPr>
          </a:p>
        </p:txBody>
      </p:sp>
      <p:sp>
        <p:nvSpPr>
          <p:cNvPr id="21506" name="Text Box 4"/>
          <p:cNvSpPr txBox="1">
            <a:spLocks noChangeArrowheads="1"/>
          </p:cNvSpPr>
          <p:nvPr/>
        </p:nvSpPr>
        <p:spPr bwMode="auto">
          <a:xfrm>
            <a:off x="476250" y="539750"/>
            <a:ext cx="56165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chemeClr val="tx2"/>
              </a:solidFill>
            </a:endParaRPr>
          </a:p>
        </p:txBody>
      </p:sp>
      <p:sp>
        <p:nvSpPr>
          <p:cNvPr id="21507" name="Text Box 5"/>
          <p:cNvSpPr txBox="1">
            <a:spLocks noChangeArrowheads="1"/>
          </p:cNvSpPr>
          <p:nvPr/>
        </p:nvSpPr>
        <p:spPr bwMode="auto">
          <a:xfrm>
            <a:off x="815975" y="558800"/>
            <a:ext cx="5133975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Мой брат рассказал мне какой подвиг совершил </a:t>
            </a:r>
            <a:r>
              <a:rPr lang="ru-RU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Алдар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Цыденжапов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. Я очень горда, что в России есть люди жертвуя своей жизнью спасают людей настоящие Герои. Его посмертно наградили  Орденом Мужества Герой Российской Федерации.</a:t>
            </a:r>
          </a:p>
          <a:p>
            <a:pPr algn="just"/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у ребят спрашивала знают ли они такого героя?</a:t>
            </a:r>
          </a:p>
          <a:p>
            <a:pPr algn="just"/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Многие дети знают его. Со слов родителей.</a:t>
            </a:r>
          </a:p>
          <a:p>
            <a:pPr algn="just"/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ходе исследования моего проекта </a:t>
            </a:r>
          </a:p>
          <a:p>
            <a:pPr algn="just"/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Сделала вывод: </a:t>
            </a:r>
          </a:p>
          <a:p>
            <a:pPr algn="just"/>
            <a:r>
              <a:rPr lang="ru-RU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Алдар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Цыденжапов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действительно герой . Память о его подвиге останется навсегда в сердцах людей.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Рисунок 1" descr="image (21).jpg"/>
          <p:cNvSpPr>
            <a:spLocks noChangeAspect="1"/>
          </p:cNvSpPr>
          <p:nvPr/>
        </p:nvSpPr>
        <p:spPr bwMode="auto">
          <a:xfrm>
            <a:off x="0" y="0"/>
            <a:ext cx="6858000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2530" name="Picture 4" descr="m_354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0350" y="0"/>
            <a:ext cx="6264275" cy="469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0" y="5219700"/>
            <a:ext cx="6858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Светлой памяти Героя России </a:t>
            </a:r>
            <a:br>
              <a:rPr lang="ru-RU" sz="28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Алдара</a:t>
            </a:r>
            <a:r>
              <a:rPr lang="ru-RU" sz="28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8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Цыденжапова</a:t>
            </a:r>
            <a:endParaRPr lang="ru-RU" sz="28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428</TotalTime>
  <Words>466</Words>
  <Application>Microsoft Office PowerPoint</Application>
  <PresentationFormat>Экран (4:3)</PresentationFormat>
  <Paragraphs>68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</vt:lpstr>
      <vt:lpstr>Calibri</vt:lpstr>
      <vt:lpstr>Lucida Sans Unicode</vt:lpstr>
      <vt:lpstr>Times New Roman</vt:lpstr>
      <vt:lpstr>Verdana</vt:lpstr>
      <vt:lpstr>Wingdings 2</vt:lpstr>
      <vt:lpstr>Wingdings 3</vt:lpstr>
      <vt:lpstr>Открытая</vt:lpstr>
      <vt:lpstr>Презентация PowerPoint</vt:lpstr>
      <vt:lpstr>Содержание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Корвет, названный в честь Героя Россия Алдара Цыденжапова, торжественно спустили на воду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Экологический проект</dc:title>
  <dc:creator>Admin</dc:creator>
  <cp:lastModifiedBy>Acer</cp:lastModifiedBy>
  <cp:revision>28</cp:revision>
  <cp:lastPrinted>2019-11-13T10:02:36Z</cp:lastPrinted>
  <dcterms:created xsi:type="dcterms:W3CDTF">2016-02-27T09:04:51Z</dcterms:created>
  <dcterms:modified xsi:type="dcterms:W3CDTF">2019-11-13T10:08:00Z</dcterms:modified>
</cp:coreProperties>
</file>