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172" autoAdjust="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008112" cy="1175641"/>
          </a:xfrm>
          <a:prstGeom prst="rect">
            <a:avLst/>
          </a:prstGeom>
          <a:noFill/>
        </p:spPr>
      </p:pic>
      <p:pic>
        <p:nvPicPr>
          <p:cNvPr id="3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6632"/>
            <a:ext cx="1008112" cy="1175641"/>
          </a:xfrm>
          <a:prstGeom prst="rect">
            <a:avLst/>
          </a:prstGeom>
          <a:noFill/>
        </p:spPr>
      </p:pic>
      <p:pic>
        <p:nvPicPr>
          <p:cNvPr id="14342" name="Picture 6" descr="https://ds05.infourok.ru/uploads/ex/031d/000b74cc-91e676e6/hello_html_287f9e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16632"/>
            <a:ext cx="763942" cy="1352178"/>
          </a:xfrm>
          <a:prstGeom prst="rect">
            <a:avLst/>
          </a:prstGeom>
          <a:noFill/>
        </p:spPr>
      </p:pic>
      <p:pic>
        <p:nvPicPr>
          <p:cNvPr id="6" name="Picture 6" descr="https://ds05.infourok.ru/uploads/ex/031d/000b74cc-91e676e6/hello_html_287f9e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6632"/>
            <a:ext cx="763942" cy="1352178"/>
          </a:xfrm>
          <a:prstGeom prst="rect">
            <a:avLst/>
          </a:prstGeom>
          <a:noFill/>
        </p:spPr>
      </p:pic>
      <p:pic>
        <p:nvPicPr>
          <p:cNvPr id="7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6632"/>
            <a:ext cx="1008112" cy="1175641"/>
          </a:xfrm>
          <a:prstGeom prst="rect">
            <a:avLst/>
          </a:prstGeom>
          <a:noFill/>
        </p:spPr>
      </p:pic>
      <p:pic>
        <p:nvPicPr>
          <p:cNvPr id="8" name="Picture 6" descr="https://ds05.infourok.ru/uploads/ex/031d/000b74cc-91e676e6/hello_html_287f9e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16632"/>
            <a:ext cx="763942" cy="1352178"/>
          </a:xfrm>
          <a:prstGeom prst="rect">
            <a:avLst/>
          </a:prstGeom>
          <a:noFill/>
        </p:spPr>
      </p:pic>
      <p:pic>
        <p:nvPicPr>
          <p:cNvPr id="9" name="Picture 6" descr="https://ds05.infourok.ru/uploads/ex/031d/000b74cc-91e676e6/hello_html_287f9e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16632"/>
            <a:ext cx="763942" cy="1352178"/>
          </a:xfrm>
          <a:prstGeom prst="rect">
            <a:avLst/>
          </a:prstGeom>
          <a:noFill/>
        </p:spPr>
      </p:pic>
      <p:pic>
        <p:nvPicPr>
          <p:cNvPr id="14344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0"/>
            <a:ext cx="1280208" cy="179229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87824" y="1556792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Коля</a:t>
            </a:r>
            <a:endParaRPr lang="ru-RU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148478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Ляля</a:t>
            </a:r>
            <a:endParaRPr lang="ru-RU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7812360" y="1916832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Лиля</a:t>
            </a:r>
            <a:endParaRPr lang="ru-RU" sz="900" dirty="0"/>
          </a:p>
        </p:txBody>
      </p:sp>
      <p:pic>
        <p:nvPicPr>
          <p:cNvPr id="14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1008112" cy="1175641"/>
          </a:xfrm>
          <a:prstGeom prst="rect">
            <a:avLst/>
          </a:prstGeom>
          <a:noFill/>
        </p:spPr>
      </p:pic>
      <p:pic>
        <p:nvPicPr>
          <p:cNvPr id="15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628800"/>
            <a:ext cx="1280208" cy="1792292"/>
          </a:xfrm>
          <a:prstGeom prst="rect">
            <a:avLst/>
          </a:prstGeom>
          <a:noFill/>
        </p:spPr>
      </p:pic>
      <p:pic>
        <p:nvPicPr>
          <p:cNvPr id="16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628800"/>
            <a:ext cx="1280208" cy="1792292"/>
          </a:xfrm>
          <a:prstGeom prst="rect">
            <a:avLst/>
          </a:prstGeom>
          <a:noFill/>
        </p:spPr>
      </p:pic>
      <p:pic>
        <p:nvPicPr>
          <p:cNvPr id="17" name="Picture 6" descr="https://ds05.infourok.ru/uploads/ex/031d/000b74cc-91e676e6/hello_html_287f9e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060848"/>
            <a:ext cx="763942" cy="1352178"/>
          </a:xfrm>
          <a:prstGeom prst="rect">
            <a:avLst/>
          </a:prstGeom>
          <a:noFill/>
        </p:spPr>
      </p:pic>
      <p:pic>
        <p:nvPicPr>
          <p:cNvPr id="18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132856"/>
            <a:ext cx="1008112" cy="1175641"/>
          </a:xfrm>
          <a:prstGeom prst="rect">
            <a:avLst/>
          </a:prstGeom>
          <a:noFill/>
        </p:spPr>
      </p:pic>
      <p:pic>
        <p:nvPicPr>
          <p:cNvPr id="19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56792"/>
            <a:ext cx="1280208" cy="1792292"/>
          </a:xfrm>
          <a:prstGeom prst="rect">
            <a:avLst/>
          </a:prstGeom>
          <a:noFill/>
        </p:spPr>
      </p:pic>
      <p:pic>
        <p:nvPicPr>
          <p:cNvPr id="14346" name="Picture 10" descr="https://prikolnye-kartinki.ru/img/picture/Nov/07/1f0cd1e9d62ff055e0edb03bcaec47c4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556792"/>
            <a:ext cx="1074046" cy="181775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084168" y="321297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Валя</a:t>
            </a:r>
            <a:endParaRPr lang="ru-RU" sz="1100" dirty="0"/>
          </a:p>
        </p:txBody>
      </p:sp>
      <p:pic>
        <p:nvPicPr>
          <p:cNvPr id="22" name="Picture 10" descr="https://prikolnye-kartinki.ru/img/picture/Nov/07/1f0cd1e9d62ff055e0edb03bcaec47c4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628800"/>
            <a:ext cx="1074046" cy="1817755"/>
          </a:xfrm>
          <a:prstGeom prst="rect">
            <a:avLst/>
          </a:prstGeom>
          <a:noFill/>
        </p:spPr>
      </p:pic>
      <p:pic>
        <p:nvPicPr>
          <p:cNvPr id="23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132856"/>
            <a:ext cx="1008112" cy="1175641"/>
          </a:xfrm>
          <a:prstGeom prst="rect">
            <a:avLst/>
          </a:prstGeom>
          <a:noFill/>
        </p:spPr>
      </p:pic>
      <p:pic>
        <p:nvPicPr>
          <p:cNvPr id="14348" name="Picture 12" descr="http://ds21.detkin-club.ru/images/teachers/5_5d258f298b3e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01008"/>
            <a:ext cx="999479" cy="1072852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95536" y="4653136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лето</a:t>
            </a:r>
            <a:endParaRPr lang="ru-RU" sz="1100" dirty="0"/>
          </a:p>
        </p:txBody>
      </p:sp>
      <p:pic>
        <p:nvPicPr>
          <p:cNvPr id="26" name="Picture 12" descr="http://ds21.detkin-club.ru/images/teachers/5_5d258f298b3e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3501008"/>
            <a:ext cx="999479" cy="1072852"/>
          </a:xfrm>
          <a:prstGeom prst="rect">
            <a:avLst/>
          </a:prstGeom>
          <a:noFill/>
        </p:spPr>
      </p:pic>
      <p:pic>
        <p:nvPicPr>
          <p:cNvPr id="27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429000"/>
            <a:ext cx="1280208" cy="1792292"/>
          </a:xfrm>
          <a:prstGeom prst="rect">
            <a:avLst/>
          </a:prstGeom>
          <a:noFill/>
        </p:spPr>
      </p:pic>
      <p:pic>
        <p:nvPicPr>
          <p:cNvPr id="28" name="Picture 10" descr="https://prikolnye-kartinki.ru/img/picture/Nov/07/1f0cd1e9d62ff055e0edb03bcaec47c4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429000"/>
            <a:ext cx="1074046" cy="1817755"/>
          </a:xfrm>
          <a:prstGeom prst="rect">
            <a:avLst/>
          </a:prstGeom>
          <a:noFill/>
        </p:spPr>
      </p:pic>
      <p:pic>
        <p:nvPicPr>
          <p:cNvPr id="14350" name="Picture 14" descr="https://look.com.ua/pic/201402/1920x1200/look.com.ua-922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3645024"/>
            <a:ext cx="1440160" cy="1152128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5364088" y="4869160"/>
            <a:ext cx="64807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Поле</a:t>
            </a:r>
          </a:p>
          <a:p>
            <a:endParaRPr lang="ru-RU" dirty="0"/>
          </a:p>
        </p:txBody>
      </p:sp>
      <p:pic>
        <p:nvPicPr>
          <p:cNvPr id="31" name="Picture 14" descr="https://look.com.ua/pic/201402/1920x1200/look.com.ua-922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573016"/>
            <a:ext cx="1440160" cy="1152128"/>
          </a:xfrm>
          <a:prstGeom prst="rect">
            <a:avLst/>
          </a:prstGeom>
          <a:noFill/>
        </p:spPr>
      </p:pic>
      <p:pic>
        <p:nvPicPr>
          <p:cNvPr id="32" name="Picture 12" descr="http://ds21.detkin-club.ru/images/teachers/5_5d258f298b3e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5085184"/>
            <a:ext cx="999479" cy="1072852"/>
          </a:xfrm>
          <a:prstGeom prst="rect">
            <a:avLst/>
          </a:prstGeom>
          <a:noFill/>
        </p:spPr>
      </p:pic>
      <p:pic>
        <p:nvPicPr>
          <p:cNvPr id="33" name="Picture 14" descr="https://look.com.ua/pic/201402/1920x1200/look.com.ua-922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5085184"/>
            <a:ext cx="1440160" cy="1152128"/>
          </a:xfrm>
          <a:prstGeom prst="rect">
            <a:avLst/>
          </a:prstGeom>
          <a:noFill/>
        </p:spPr>
      </p:pic>
      <p:pic>
        <p:nvPicPr>
          <p:cNvPr id="34" name="Picture 2" descr="https://i.pinimg.com/originals/df/d0/7e/dfd07e4ad7db20e0ef3b6f47aca119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157192"/>
            <a:ext cx="1008112" cy="1175641"/>
          </a:xfrm>
          <a:prstGeom prst="rect">
            <a:avLst/>
          </a:prstGeom>
          <a:noFill/>
        </p:spPr>
      </p:pic>
      <p:pic>
        <p:nvPicPr>
          <p:cNvPr id="35" name="Picture 6" descr="https://ds05.infourok.ru/uploads/ex/031d/000b74cc-91e676e6/hello_html_287f9e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085184"/>
            <a:ext cx="763942" cy="1352178"/>
          </a:xfrm>
          <a:prstGeom prst="rect">
            <a:avLst/>
          </a:prstGeom>
          <a:noFill/>
        </p:spPr>
      </p:pic>
      <p:pic>
        <p:nvPicPr>
          <p:cNvPr id="36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725144"/>
            <a:ext cx="1280208" cy="1792292"/>
          </a:xfrm>
          <a:prstGeom prst="rect">
            <a:avLst/>
          </a:prstGeom>
          <a:noFill/>
        </p:spPr>
      </p:pic>
      <p:pic>
        <p:nvPicPr>
          <p:cNvPr id="37" name="Picture 10" descr="https://prikolnye-kartinki.ru/img/picture/Nov/07/1f0cd1e9d62ff055e0edb03bcaec47c4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869160"/>
            <a:ext cx="1074046" cy="1817755"/>
          </a:xfrm>
          <a:prstGeom prst="rect">
            <a:avLst/>
          </a:prstGeom>
          <a:noFill/>
        </p:spPr>
      </p:pic>
      <p:pic>
        <p:nvPicPr>
          <p:cNvPr id="38" name="Picture 8" descr="https://avatars.mds.yandex.net/get-pdb/1386308/469dac27-ddd6-461e-b752-6ad1c508f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4725144"/>
            <a:ext cx="1280208" cy="1792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1_1</dc:creator>
  <cp:lastModifiedBy>Илья</cp:lastModifiedBy>
  <cp:revision>16</cp:revision>
  <dcterms:created xsi:type="dcterms:W3CDTF">2020-02-28T07:43:08Z</dcterms:created>
  <dcterms:modified xsi:type="dcterms:W3CDTF">2020-03-29T16:32:55Z</dcterms:modified>
</cp:coreProperties>
</file>