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D8C38D5-5EB9-40EB-8FD8-E117A08A31A3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48FA763-6238-446E-BEA6-B33C2F512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roscontrol.com/files/images/articles/73/6e/736e87e31ebf91df5c24_default_872bd9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3546673" cy="2833560"/>
          </a:xfrm>
          <a:prstGeom prst="rect">
            <a:avLst/>
          </a:prstGeom>
          <a:noFill/>
        </p:spPr>
      </p:pic>
      <p:pic>
        <p:nvPicPr>
          <p:cNvPr id="23556" name="Picture 4" descr="https://discount.profi-markets.ru/img/products/32616-aljuminij-kosmosa-kuhnja-polka-nastennoe-kreplenie-pripravy-specii-uglu-polki-vannaja-kuhnja-hranenija-produktov-kulon-pendant-p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645024"/>
            <a:ext cx="3342184" cy="2919994"/>
          </a:xfrm>
          <a:prstGeom prst="rect">
            <a:avLst/>
          </a:prstGeom>
          <a:noFill/>
        </p:spPr>
      </p:pic>
      <p:sp>
        <p:nvSpPr>
          <p:cNvPr id="6" name="Выгнутая влево стрелка 5"/>
          <p:cNvSpPr/>
          <p:nvPr/>
        </p:nvSpPr>
        <p:spPr>
          <a:xfrm>
            <a:off x="1907704" y="3645024"/>
            <a:ext cx="2592288" cy="20882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rot="10800000">
            <a:off x="5652120" y="980728"/>
            <a:ext cx="2592288" cy="20882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23928" y="2204864"/>
            <a:ext cx="2160240" cy="208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ТОВАР-ПОСРЕДНИК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4355976" y="404664"/>
            <a:ext cx="2304256" cy="1440160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Эквивалент!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900igr.net/datas/ekonomika/Tovar-dengi-tsena/0033-033-Osnovnye-vidy-deneg.jpg"/>
          <p:cNvPicPr>
            <a:picLocks noChangeAspect="1" noChangeArrowheads="1"/>
          </p:cNvPicPr>
          <p:nvPr/>
        </p:nvPicPr>
        <p:blipFill>
          <a:blip r:embed="rId2" cstate="print"/>
          <a:srcRect l="9838" r="14563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203848" y="0"/>
            <a:ext cx="5328592" cy="3140968"/>
          </a:xfrm>
          <a:prstGeom prst="cloudCallout">
            <a:avLst>
              <a:gd name="adj1" fmla="val -13872"/>
              <a:gd name="adj2" fmla="val 572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Чек </a:t>
            </a:r>
            <a:r>
              <a:rPr lang="ru-RU" dirty="0" smtClean="0"/>
              <a:t>— </a:t>
            </a:r>
            <a:r>
              <a:rPr lang="ru-RU" dirty="0"/>
              <a:t>ценная бумага, содержащая ничем не обусловленное распоряжение чекодателя банку произвести платёж указанной в нём суммы чекодержателю.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Параграф </a:t>
            </a:r>
            <a:r>
              <a:rPr lang="ru-RU" dirty="0" smtClean="0"/>
              <a:t>13. ПЕРЕСКАЗ</a:t>
            </a:r>
          </a:p>
          <a:p>
            <a:pPr>
              <a:buNone/>
            </a:pPr>
            <a:r>
              <a:rPr lang="ru-RU" b="1" u="sng" dirty="0" smtClean="0"/>
              <a:t>ПРАКТИЧЕСКАЯ </a:t>
            </a:r>
            <a:r>
              <a:rPr lang="ru-RU" b="1" u="sng" dirty="0" smtClean="0"/>
              <a:t>ТЕТРАДЬ</a:t>
            </a:r>
          </a:p>
          <a:p>
            <a:pPr>
              <a:buNone/>
            </a:pPr>
            <a:r>
              <a:rPr lang="ru-RU" dirty="0" smtClean="0"/>
              <a:t>Вариант </a:t>
            </a:r>
            <a:r>
              <a:rPr lang="ru-RU" smtClean="0"/>
              <a:t>ВПР</a:t>
            </a:r>
            <a:r>
              <a:rPr lang="ru-RU" smtClean="0"/>
              <a:t>.</a:t>
            </a:r>
            <a:endParaRPr lang="ru-RU" b="1" u="sng" dirty="0" smtClean="0"/>
          </a:p>
          <a:p>
            <a:pPr>
              <a:buNone/>
            </a:pPr>
            <a:r>
              <a:rPr lang="ru-RU" dirty="0" smtClean="0"/>
              <a:t>Стр. 111-112 «В КЛАССЕ И ДОМА» №2, №4 (страны СНГ + страны ЕС)</a:t>
            </a:r>
          </a:p>
          <a:p>
            <a:pPr>
              <a:buNone/>
            </a:pPr>
            <a:r>
              <a:rPr lang="ru-RU" b="1" u="sng" dirty="0" smtClean="0"/>
              <a:t>Подготовиться к терминологическому диктанту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ТЕРМИНОЛОГИЧЕСКИЙ ДИКТАНТ (СТР. 91-112 + СТР. 153-158)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Бизнес   Банк   Кредит   Фирма   Собственность  Индивидуальное предприятие   Товарищество  Акционерное общество   Стоимость  Цена  Бартер  Рынок  Торговля  Эквивалент  Монеты Банкноты Деньги Чек  Валюта Конвертируемость валют Ассигнации  Номинал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36912"/>
            <a:ext cx="788436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5400" b="1" dirty="0" smtClean="0"/>
              <a:t>Деньги. Функции денег.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Эквивалент</a:t>
            </a:r>
            <a:r>
              <a:rPr lang="ru-RU" dirty="0" smtClean="0"/>
              <a:t> – равноценное или соответствующее в определенном отношении другому товару.</a:t>
            </a:r>
            <a:endParaRPr lang="ru-RU" dirty="0"/>
          </a:p>
        </p:txBody>
      </p:sp>
      <p:pic>
        <p:nvPicPr>
          <p:cNvPr id="26626" name="Picture 2" descr="https://rufurs.ru/images/shop/medium/sobol-barguzinskii-cvet-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2397866" cy="3600400"/>
          </a:xfrm>
          <a:prstGeom prst="rect">
            <a:avLst/>
          </a:prstGeom>
          <a:noFill/>
        </p:spPr>
      </p:pic>
      <p:pic>
        <p:nvPicPr>
          <p:cNvPr id="26628" name="Picture 4" descr="https://upload.wikimedia.org/wikipedia/commons/thumb/3/3f/Monetaria_annulus_0009.JPG/1200px-Monetaria_annulus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89040"/>
            <a:ext cx="2484276" cy="1656184"/>
          </a:xfrm>
          <a:prstGeom prst="rect">
            <a:avLst/>
          </a:prstGeom>
          <a:noFill/>
        </p:spPr>
      </p:pic>
      <p:pic>
        <p:nvPicPr>
          <p:cNvPr id="26630" name="Picture 6" descr="https://businessideas.com.ua/functions-money/img/fmoney1t3.jpg"/>
          <p:cNvPicPr>
            <a:picLocks noChangeAspect="1" noChangeArrowheads="1"/>
          </p:cNvPicPr>
          <p:nvPr/>
        </p:nvPicPr>
        <p:blipFill>
          <a:blip r:embed="rId4" cstate="print"/>
          <a:srcRect l="50319" b="43692"/>
          <a:stretch>
            <a:fillRect/>
          </a:stretch>
        </p:blipFill>
        <p:spPr bwMode="auto">
          <a:xfrm>
            <a:off x="6660232" y="3645024"/>
            <a:ext cx="2160282" cy="1839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76864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Почему металлы стали удобным эквивалентом товаров?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www.finatra.de/blog/wp-content/uploads/2018/05/20777060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753929" cy="5256584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79512" y="692696"/>
            <a:ext cx="1224136" cy="936104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Bookman Old Style" pitchFamily="18" charset="0"/>
              </a:rPr>
              <a:t>С. 106</a:t>
            </a:r>
            <a:endParaRPr lang="ru-RU" sz="1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Металлы (особенно благородные) имеют высокую собственную стоимость, по причине небольшой распространенности и трудности добычи.</a:t>
            </a:r>
          </a:p>
          <a:p>
            <a:r>
              <a:rPr lang="ru-RU" sz="2800" i="1" dirty="0" smtClean="0"/>
              <a:t>Долго могут сохранять свои свойства без изменений.</a:t>
            </a:r>
          </a:p>
          <a:p>
            <a:r>
              <a:rPr lang="ru-RU" sz="2800" i="1" dirty="0" smtClean="0"/>
              <a:t>Металлы делятся на части, что удобно при расчетах.</a:t>
            </a:r>
            <a:endParaRPr lang="ru-RU" sz="28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Почему металлы стали удобным эквивалентом товаров?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ДЕНЬГИ?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340768"/>
            <a:ext cx="7498080" cy="4800600"/>
          </a:xfrm>
        </p:spPr>
        <p:txBody>
          <a:bodyPr/>
          <a:lstStyle/>
          <a:p>
            <a:r>
              <a:rPr lang="ru-RU" b="1" dirty="0" smtClean="0"/>
              <a:t>Деньги</a:t>
            </a:r>
            <a:r>
              <a:rPr lang="ru-RU" dirty="0" smtClean="0"/>
              <a:t> – эквивалент, служащий мерой стоимости любых товаров и услуг, способный непосредственно на них обмениваться.</a:t>
            </a:r>
            <a:endParaRPr lang="ru-RU" dirty="0"/>
          </a:p>
        </p:txBody>
      </p:sp>
      <p:pic>
        <p:nvPicPr>
          <p:cNvPr id="28674" name="Picture 2" descr="https://avatars.mds.yandex.net/get-zen_doc/1877958/pub_5df54988433ecc00b17de36b_5df549b45ba2b500adc44b5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10445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s://pbs.twimg.com/media/Dus5z4mXgAAR7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6"/>
            <a:ext cx="3996443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4" name="Picture 4" descr="https://ds02.infourok.ru/uploads/ex/1142/0002bcd9-b6c89321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Валюта</a:t>
            </a:r>
            <a:r>
              <a:rPr lang="ru-RU" dirty="0" smtClean="0"/>
              <a:t> – национальные, иностранные и международные деньги, являющиеся законным средством платежа. </a:t>
            </a:r>
            <a:endParaRPr lang="ru-RU" dirty="0"/>
          </a:p>
        </p:txBody>
      </p:sp>
      <p:pic>
        <p:nvPicPr>
          <p:cNvPr id="31746" name="Picture 2" descr="https://avatars.mds.yandex.net/get-zen_doc/173924/pub_5d293fb74e057700ad30215c_5d29aeea0aca0500af4931d0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96952"/>
            <a:ext cx="5501407" cy="3667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3711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Возможность обмена валюты какой-либо страны на иностранную называется </a:t>
            </a:r>
            <a:r>
              <a:rPr lang="ru-RU" b="1" i="1" u="sng" dirty="0" smtClean="0"/>
              <a:t>конвертируемостью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32770" name="Picture 2" descr="https://avatars.mds.yandex.net/get-zen_doc/46847/pub_5c193e8beef61d00ab64cb0b_5c193ece4af69000a9c4788f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4032448" cy="2689643"/>
          </a:xfrm>
          <a:prstGeom prst="rect">
            <a:avLst/>
          </a:prstGeom>
          <a:noFill/>
        </p:spPr>
      </p:pic>
      <p:pic>
        <p:nvPicPr>
          <p:cNvPr id="32772" name="Picture 4" descr="https://kapital.kz/b2a89906dda0b161a9dbd208d26a2ff1/c/640/480/33f8e3628db63068dcf39e71395f4a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92696"/>
            <a:ext cx="3552395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</TotalTime>
  <Words>194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Деньги. Функции денег.</vt:lpstr>
      <vt:lpstr>Эквивалент – равноценное или соответствующее в определенном отношении другому товару.</vt:lpstr>
      <vt:lpstr>Почему металлы стали удобным эквивалентом товаров?</vt:lpstr>
      <vt:lpstr>Почему металлы стали удобным эквивалентом товаров?</vt:lpstr>
      <vt:lpstr>ЧТО ТАКОЕ ДЕНЬГИ?</vt:lpstr>
      <vt:lpstr>Слайд 7</vt:lpstr>
      <vt:lpstr>Валюта</vt:lpstr>
      <vt:lpstr>Возможность обмена валюты какой-либо страны на иностранную называется конвертируемостью.</vt:lpstr>
      <vt:lpstr>Слайд 10</vt:lpstr>
      <vt:lpstr>Домашнее задание:</vt:lpstr>
      <vt:lpstr>ТЕРМИНОЛОГИЧЕСКИЙ ДИКТАНТ (СТР. 91-112 + СТР. 153-158)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2020-03-14T20:12:29Z</dcterms:created>
  <dcterms:modified xsi:type="dcterms:W3CDTF">2020-03-14T21:24:25Z</dcterms:modified>
</cp:coreProperties>
</file>