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FE0E0-A5EA-4DA3-BEB7-1FFB2E56F89D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4A99C-7A60-43E1-A263-B4BAD7AFD1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708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FE0E0-A5EA-4DA3-BEB7-1FFB2E56F89D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4A99C-7A60-43E1-A263-B4BAD7AFD1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5767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FE0E0-A5EA-4DA3-BEB7-1FFB2E56F89D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4A99C-7A60-43E1-A263-B4BAD7AFD1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3925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FE0E0-A5EA-4DA3-BEB7-1FFB2E56F89D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4A99C-7A60-43E1-A263-B4BAD7AFD1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242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FE0E0-A5EA-4DA3-BEB7-1FFB2E56F89D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4A99C-7A60-43E1-A263-B4BAD7AFD1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88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FE0E0-A5EA-4DA3-BEB7-1FFB2E56F89D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4A99C-7A60-43E1-A263-B4BAD7AFD1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804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FE0E0-A5EA-4DA3-BEB7-1FFB2E56F89D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4A99C-7A60-43E1-A263-B4BAD7AFD1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856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FE0E0-A5EA-4DA3-BEB7-1FFB2E56F89D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4A99C-7A60-43E1-A263-B4BAD7AFD1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6283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FE0E0-A5EA-4DA3-BEB7-1FFB2E56F89D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4A99C-7A60-43E1-A263-B4BAD7AFD1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8791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FE0E0-A5EA-4DA3-BEB7-1FFB2E56F89D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4A99C-7A60-43E1-A263-B4BAD7AFD1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725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FE0E0-A5EA-4DA3-BEB7-1FFB2E56F89D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4A99C-7A60-43E1-A263-B4BAD7AFD1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756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AFE0E0-A5EA-4DA3-BEB7-1FFB2E56F89D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14A99C-7A60-43E1-A263-B4BAD7AFD1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222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986385" y="548680"/>
            <a:ext cx="7056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НРМ ДОБУ «ЦРР д/с «Теремок»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2167"/>
            <a:ext cx="9144000" cy="6799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86384" y="355749"/>
            <a:ext cx="68259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НРМ ДОБУ «ЦРР д/с «Теремок»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86384" y="1124744"/>
            <a:ext cx="7272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«Финансовая грамотность»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C:\Users\Admin\Desktop\Новая папка\i (8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708920"/>
            <a:ext cx="5465699" cy="36437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6919753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332656"/>
            <a:ext cx="842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«Размен»</a:t>
            </a:r>
            <a:endParaRPr lang="ru-RU" sz="5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3" name="Picture 3" descr="C:\Users\Admin\Desktop\Новая папка\i (3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79" y="2780927"/>
            <a:ext cx="4398396" cy="38512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44" name="Picture 4" descr="C:\Users\Admin\Desktop\Новая папка\i (5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537" y="2780927"/>
            <a:ext cx="4253829" cy="38512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TextBox 3"/>
          <p:cNvSpPr txBox="1"/>
          <p:nvPr/>
        </p:nvSpPr>
        <p:spPr>
          <a:xfrm>
            <a:off x="539552" y="1267077"/>
            <a:ext cx="84249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этом блоке дети научатся считать деньги. Детям выдаем мелкие монеты, а себе оставляем несколько банкнот разного номинала. Дети разменяют выложенную банкнот мелочью. Эту игру можно провести как игра – соревнование.</a:t>
            </a:r>
          </a:p>
        </p:txBody>
      </p:sp>
    </p:spTree>
    <p:extLst>
      <p:ext uri="{BB962C8B-B14F-4D97-AF65-F5344CB8AC3E}">
        <p14:creationId xmlns:p14="http://schemas.microsoft.com/office/powerpoint/2010/main" val="21864307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24009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548680"/>
            <a:ext cx="871296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Одним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эффективных средств обучения и формой совместной деятельности взрослых и детей является технология «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яркая, многофункциональная папка с множеством кармашков,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окошек и картинок.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Пособие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«Финансовая грамотность»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предназначено для старшего дошкольного возраста. В старшем дошкольном возрасте дети уже могут вместе со взрослыми участвовать в сборе материала: анализировать, сортировать информацию.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Данное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пособие является средством развивающего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предполагает использование современных технологий: технологии организации коллективной творческой деятельности, коммуникативных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технологий,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игровых технологий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Можно использовать как элемент непосредственно образовательной деятельности, так и для самостоятельного пользования детьми в подгруппах и индивидуально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Данный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поможет преподнести элементарные финансовые понятия максимально доступной и увлекательной форме.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77285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9386" y="404664"/>
            <a:ext cx="859510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 формированию у детей основ финансовой грамотности.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9386" y="1988840"/>
            <a:ext cx="828092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дать знания о семейных доходах, свойствах и функциях денег;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Способствовать пополнению словаря детей с экономическими терминами;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сформировать культуру обращения с деньгами;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</a:t>
            </a:r>
            <a:r>
              <a:rPr lang="ru-RU" sz="2800" dirty="0"/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экономический кругозор, познавательный интерес у детей.</a:t>
            </a:r>
          </a:p>
        </p:txBody>
      </p:sp>
    </p:spTree>
    <p:extLst>
      <p:ext uri="{BB962C8B-B14F-4D97-AF65-F5344CB8AC3E}">
        <p14:creationId xmlns:p14="http://schemas.microsoft.com/office/powerpoint/2010/main" val="12847059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88730"/>
            <a:ext cx="9144000" cy="7046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0" y="548680"/>
            <a:ext cx="7272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«Деньги мира»</a:t>
            </a:r>
            <a:endParaRPr lang="ru-RU" sz="5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9" name="Picture 3" descr="C:\Users\Admin\Desktop\Новая папка\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185" y="3006422"/>
            <a:ext cx="4977226" cy="37329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6" name="Picture 2" descr="C:\Users\Admin\Desktop\Новая папка\i (10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956916"/>
            <a:ext cx="3024336" cy="37824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TextBox 4"/>
          <p:cNvSpPr txBox="1"/>
          <p:nvPr/>
        </p:nvSpPr>
        <p:spPr>
          <a:xfrm>
            <a:off x="323528" y="1472010"/>
            <a:ext cx="85689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Здесь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представлены валюты разных стран. Имеются отдельные карточки с флагом и валютой для изучения и примера.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имеются карточки только с названием страны. Детям предлагаем найти флаг, валюту и сопоставить. </a:t>
            </a:r>
          </a:p>
        </p:txBody>
      </p:sp>
    </p:spTree>
    <p:extLst>
      <p:ext uri="{BB962C8B-B14F-4D97-AF65-F5344CB8AC3E}">
        <p14:creationId xmlns:p14="http://schemas.microsoft.com/office/powerpoint/2010/main" val="1756141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538" y="6757"/>
            <a:ext cx="91785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9592" y="404664"/>
            <a:ext cx="7128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«Бюджет семьи»</a:t>
            </a:r>
            <a:endParaRPr lang="ru-RU" sz="5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3" name="Picture 3" descr="C:\Users\Admin\Desktop\Новая папка\i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753" y="2996952"/>
            <a:ext cx="4254595" cy="37537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4" name="Picture 4" descr="C:\Users\Admin\Desktop\Новая папка\i (4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0743" y="2996952"/>
            <a:ext cx="2805714" cy="37537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TextBox 4"/>
          <p:cNvSpPr txBox="1"/>
          <p:nvPr/>
        </p:nvSpPr>
        <p:spPr>
          <a:xfrm>
            <a:off x="323528" y="1327994"/>
            <a:ext cx="83529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i="1" dirty="0" smtClean="0"/>
              <a:t>    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этом блоке дети знакомятся с экономическими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терминами: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«пенсия», «зарплата», «стипендия», «пособие». Детям предлагаем вложить карточки с членами семьи, которые обеспечивают ту или иную часть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бюджета.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37390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7584" y="404664"/>
            <a:ext cx="6840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«Деньги России»</a:t>
            </a:r>
            <a:endParaRPr lang="ru-RU" sz="5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7" name="Picture 3" descr="C:\Users\Admin\Desktop\Новая папка\i (6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606" y="2500447"/>
            <a:ext cx="5021996" cy="42930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TextBox 4"/>
          <p:cNvSpPr txBox="1"/>
          <p:nvPr/>
        </p:nvSpPr>
        <p:spPr>
          <a:xfrm>
            <a:off x="179512" y="1327994"/>
            <a:ext cx="87129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Здесь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представлены изображения современных купюр и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монет Российской Федерации.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этого блока дети научаться различать валюты России.</a:t>
            </a:r>
          </a:p>
        </p:txBody>
      </p:sp>
    </p:spTree>
    <p:extLst>
      <p:ext uri="{BB962C8B-B14F-4D97-AF65-F5344CB8AC3E}">
        <p14:creationId xmlns:p14="http://schemas.microsoft.com/office/powerpoint/2010/main" val="27555655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0" y="188640"/>
            <a:ext cx="8352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«Экономические загадки»</a:t>
            </a:r>
            <a:endParaRPr lang="ru-RU" sz="5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1" name="Picture 3" descr="C:\Users\Admin\Desktop\Новая папка\i (7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734" y="2279250"/>
            <a:ext cx="3312368" cy="44164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0" name="Picture 2" descr="C:\Users\Admin\Desktop\Новая папка\i (1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2848" y="2204864"/>
            <a:ext cx="3705616" cy="44908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TextBox 2"/>
          <p:cNvSpPr txBox="1"/>
          <p:nvPr/>
        </p:nvSpPr>
        <p:spPr>
          <a:xfrm>
            <a:off x="251520" y="1340768"/>
            <a:ext cx="8496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загадываем экономические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загадки, а ответы дети могут найти и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сопоставить.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60947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917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332656"/>
            <a:ext cx="79928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«Учимся экономить»</a:t>
            </a:r>
            <a:endParaRPr lang="ru-RU" sz="5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5" name="Picture 3" descr="C:\Users\Admin\Desktop\Новая папка\i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348880"/>
            <a:ext cx="6253824" cy="43208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TextBox 2"/>
          <p:cNvSpPr txBox="1"/>
          <p:nvPr/>
        </p:nvSpPr>
        <p:spPr>
          <a:xfrm>
            <a:off x="251520" y="1412776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этом блоке представлены картины, которые знакомят детей каким способом можно сохранить свои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финансы.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33784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3568" y="260648"/>
            <a:ext cx="87129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«Словарь юного экономиста»</a:t>
            </a:r>
            <a:endParaRPr lang="ru-RU" sz="5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9" name="Picture 3" descr="C:\Users\Admin\Desktop\Новая папка\i (9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9390" y="2632857"/>
            <a:ext cx="5208748" cy="39967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TextBox 2"/>
          <p:cNvSpPr txBox="1"/>
          <p:nvPr/>
        </p:nvSpPr>
        <p:spPr>
          <a:xfrm>
            <a:off x="323528" y="1916832"/>
            <a:ext cx="8820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знакомятся с экономическими терминами такие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как: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«Товар», «Услуга», «Бюджет», «Цена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«Безработный», «Банк».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3127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400</Words>
  <Application>Microsoft Office PowerPoint</Application>
  <PresentationFormat>Экран (4:3)</PresentationFormat>
  <Paragraphs>29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14</cp:revision>
  <dcterms:created xsi:type="dcterms:W3CDTF">2019-10-04T11:45:38Z</dcterms:created>
  <dcterms:modified xsi:type="dcterms:W3CDTF">2019-10-16T09:22:15Z</dcterms:modified>
</cp:coreProperties>
</file>