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7" autoAdjust="0"/>
    <p:restoredTop sz="94607" autoAdjust="0"/>
  </p:normalViewPr>
  <p:slideViewPr>
    <p:cSldViewPr>
      <p:cViewPr varScale="1">
        <p:scale>
          <a:sx n="105" d="100"/>
          <a:sy n="105" d="100"/>
        </p:scale>
        <p:origin x="-78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wheel spokes="8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7;&#1077;&#1089;&#1085;&#1103;\Irina_Ponomaryova_-_Ah_kakaya_mama_minusovka_(get-tune.net).mp3" TargetMode="Externa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556792"/>
            <a:ext cx="68521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Говорят ваши дети…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6791" y="404664"/>
            <a:ext cx="85704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Мам сегодня поздравляем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 descr="Лето 2012 9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988840"/>
            <a:ext cx="2160240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8339" y="548680"/>
            <a:ext cx="85073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Мамам счастья мы желаем!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Лето 2012 9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1512168" cy="19847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Лето 2012 9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2924944"/>
            <a:ext cx="1584176" cy="21364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Лето 2012 9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1628800"/>
            <a:ext cx="1512168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Рисунок 8" descr="Лето 2012 96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09292" y="2996952"/>
            <a:ext cx="1589120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Лето 2012 39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35896" y="1484784"/>
            <a:ext cx="1584176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1612" y="476672"/>
            <a:ext cx="776077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Очень я тебя люблю! 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Эту песенку дарю!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Лето 2012 5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700808"/>
            <a:ext cx="4608512" cy="32403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Irina_Ponomaryova_-_Ah_kakaya_mama_minusovk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5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836712"/>
            <a:ext cx="5040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Что такое мама</a:t>
            </a:r>
            <a:r>
              <a:rPr lang="ru-RU" sz="2800" dirty="0" smtClean="0"/>
              <a:t>?</a:t>
            </a:r>
            <a:br>
              <a:rPr lang="ru-RU" sz="2800" dirty="0" smtClean="0"/>
            </a:br>
            <a:r>
              <a:rPr lang="ru-RU" sz="2800" dirty="0" smtClean="0"/>
              <a:t>Это яркий свет,</a:t>
            </a:r>
            <a:br>
              <a:rPr lang="ru-RU" sz="2800" dirty="0" smtClean="0"/>
            </a:br>
            <a:r>
              <a:rPr lang="ru-RU" sz="2800" dirty="0" smtClean="0"/>
              <a:t>Это много знаний,</a:t>
            </a:r>
            <a:br>
              <a:rPr lang="ru-RU" sz="2800" dirty="0" smtClean="0"/>
            </a:br>
            <a:r>
              <a:rPr lang="ru-RU" sz="2800" dirty="0" smtClean="0"/>
              <a:t>Ужин   и обед!</a:t>
            </a:r>
            <a:endParaRPr lang="ru-RU" sz="2800" dirty="0"/>
          </a:p>
        </p:txBody>
      </p:sp>
      <p:pic>
        <p:nvPicPr>
          <p:cNvPr id="4" name="Рисунок 3" descr="Лето 2012 9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055705"/>
            <a:ext cx="2160240" cy="25871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48680"/>
            <a:ext cx="4824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                                </a:t>
            </a:r>
            <a:r>
              <a:rPr lang="ru-RU" sz="2400" b="1" dirty="0" smtClean="0"/>
              <a:t>Что такое мама?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Веселье, </a:t>
            </a:r>
            <a:r>
              <a:rPr lang="ru-RU" sz="2400" dirty="0" err="1" smtClean="0"/>
              <a:t>радость,смех</a:t>
            </a:r>
            <a:r>
              <a:rPr lang="ru-RU" sz="2400" dirty="0" smtClean="0"/>
              <a:t>.                               Мама , как сердечко,                                                               Ведь сердце есть у всех!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 descr="Лето 2012 9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484784"/>
            <a:ext cx="266429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556792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Что такое мама?</a:t>
            </a:r>
            <a:br>
              <a:rPr lang="ru-RU" sz="2400" b="1" dirty="0" smtClean="0"/>
            </a:br>
            <a:r>
              <a:rPr lang="ru-RU" sz="2400" dirty="0" smtClean="0"/>
              <a:t>Это гордость, честь!</a:t>
            </a:r>
            <a:br>
              <a:rPr lang="ru-RU" sz="2400" dirty="0" smtClean="0"/>
            </a:br>
            <a:r>
              <a:rPr lang="ru-RU" sz="2400" dirty="0" smtClean="0"/>
              <a:t>Но это не реклама,</a:t>
            </a:r>
            <a:br>
              <a:rPr lang="ru-RU" sz="2400" dirty="0" smtClean="0"/>
            </a:br>
            <a:r>
              <a:rPr lang="ru-RU" sz="2400" dirty="0" smtClean="0"/>
              <a:t>Это то, что есть!</a:t>
            </a:r>
            <a:endParaRPr lang="ru-RU" sz="2400" dirty="0"/>
          </a:p>
        </p:txBody>
      </p:sp>
      <p:pic>
        <p:nvPicPr>
          <p:cNvPr id="3" name="Рисунок 2" descr="Лето 2012 9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700808"/>
            <a:ext cx="2736304" cy="31107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340768"/>
            <a:ext cx="11881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Что такое мама?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Это все на свете!</a:t>
            </a:r>
            <a:br>
              <a:rPr lang="ru-RU" sz="2400" dirty="0" smtClean="0"/>
            </a:br>
            <a:r>
              <a:rPr lang="ru-RU" sz="2400" dirty="0" smtClean="0"/>
              <a:t>Мам мы поздравляем,</a:t>
            </a:r>
            <a:br>
              <a:rPr lang="ru-RU" sz="2400" dirty="0" smtClean="0"/>
            </a:br>
            <a:r>
              <a:rPr lang="ru-RU" sz="2400" dirty="0" smtClean="0"/>
              <a:t>С любовью, ваши дети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3" name="Рисунок 2" descr="Лето 2012 9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628800"/>
            <a:ext cx="230425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4086" y="908720"/>
            <a:ext cx="70158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 –это доброта!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Лето 2012 9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2132856"/>
            <a:ext cx="1946065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4169" y="692696"/>
            <a:ext cx="75956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Мама выручит всегда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Лето 2012 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988840"/>
            <a:ext cx="244827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040" y="620689"/>
            <a:ext cx="806592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 все на свете может!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Лето 2012 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556792"/>
            <a:ext cx="2421269" cy="324036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6866" y="620688"/>
            <a:ext cx="84902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Мама нет тебя дороже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 descr="Лето 2012 4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700808"/>
            <a:ext cx="214223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5005</TotalTime>
  <Words>61</Words>
  <Application>Microsoft Office PowerPoint</Application>
  <PresentationFormat>Экран (4:3)</PresentationFormat>
  <Paragraphs>15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Diseño predeterminado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748</cp:revision>
  <dcterms:created xsi:type="dcterms:W3CDTF">2010-05-23T14:28:12Z</dcterms:created>
  <dcterms:modified xsi:type="dcterms:W3CDTF">2013-11-27T03:57:52Z</dcterms:modified>
</cp:coreProperties>
</file>