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8905-6DB2-4814-A735-E66718E85474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A7DB0-5666-4FAD-8139-8DECCF3EC6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4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A7DB0-5666-4FAD-8139-8DECCF3EC6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79E1-FF5B-4CA0-BD6D-10C7FE2B348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61087-48D4-45A3-8ADA-A5B19544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slide" Target="slide9.xm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Литературные места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оссии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b="1" i="1" u="sng" dirty="0" smtClean="0">
                <a:solidFill>
                  <a:schemeClr val="accent2"/>
                </a:solidFill>
              </a:rPr>
              <a:t>Отгадай, </a:t>
            </a:r>
            <a:r>
              <a:rPr lang="ru-RU" sz="4800" b="1" i="1" u="sng" dirty="0" smtClean="0">
                <a:solidFill>
                  <a:schemeClr val="accent2"/>
                </a:solidFill>
              </a:rPr>
              <a:t>чья это </a:t>
            </a:r>
            <a:r>
              <a:rPr lang="ru-RU" sz="4800" b="1" i="1" u="sng" dirty="0" smtClean="0">
                <a:solidFill>
                  <a:schemeClr val="accent2"/>
                </a:solidFill>
              </a:rPr>
              <a:t>родина</a:t>
            </a:r>
          </a:p>
          <a:p>
            <a:r>
              <a:rPr lang="ru-RU" sz="2100" b="1" i="1" u="sng" dirty="0" smtClean="0">
                <a:solidFill>
                  <a:schemeClr val="accent2"/>
                </a:solidFill>
              </a:rPr>
              <a:t>Выполнила ученица 5 класса – Васильева  Полина, МКОУ-ООШ №161</a:t>
            </a:r>
            <a:endParaRPr lang="ru-RU" sz="2100" b="1" i="1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МЕНЮ</a:t>
            </a:r>
            <a:endParaRPr lang="ru-RU" b="1" u="sng" dirty="0"/>
          </a:p>
        </p:txBody>
      </p:sp>
      <p:pic>
        <p:nvPicPr>
          <p:cNvPr id="4" name="Содержимое 3" descr="85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780928"/>
            <a:ext cx="1901433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ap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610" y="3933056"/>
            <a:ext cx="1947757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Port_of_Taganro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7" y="2708920"/>
            <a:ext cx="1912895" cy="1222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zakh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60" y="4005064"/>
            <a:ext cx="1958617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Лента лицом вверх 7"/>
          <p:cNvSpPr/>
          <p:nvPr/>
        </p:nvSpPr>
        <p:spPr>
          <a:xfrm>
            <a:off x="1331640" y="1700808"/>
            <a:ext cx="2304256" cy="98182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hlinkClick r:id="rId7" action="ppaction://hlinksldjump"/>
              </a:rPr>
              <a:t>часть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Лента лицом вверх 8"/>
          <p:cNvSpPr/>
          <p:nvPr/>
        </p:nvSpPr>
        <p:spPr>
          <a:xfrm>
            <a:off x="6228184" y="1628800"/>
            <a:ext cx="2376264" cy="1080120"/>
          </a:xfrm>
          <a:prstGeom prst="ribbon2">
            <a:avLst>
              <a:gd name="adj1" fmla="val 2050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/>
                </a:solidFill>
              </a:rPr>
              <a:t>2</a:t>
            </a:r>
            <a:r>
              <a:rPr lang="ru-RU" sz="2800" dirty="0" smtClean="0"/>
              <a:t> </a:t>
            </a:r>
            <a:r>
              <a:rPr lang="ru-RU" sz="2800" dirty="0" smtClean="0">
                <a:hlinkClick r:id="rId8" action="ppaction://hlinksldjump"/>
              </a:rPr>
              <a:t>часть</a:t>
            </a:r>
            <a:endParaRPr lang="ru-RU" sz="2800" dirty="0"/>
          </a:p>
        </p:txBody>
      </p:sp>
      <p:pic>
        <p:nvPicPr>
          <p:cNvPr id="10" name="Рисунок 9" descr="big.phot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64088" y="2852936"/>
            <a:ext cx="1973166" cy="1304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3058-Chasovnja-i-cerkov-v-sele-Konstantinov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588224" y="4221088"/>
            <a:ext cx="2270469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Скругленный прямоугольник 12"/>
          <p:cNvSpPr/>
          <p:nvPr/>
        </p:nvSpPr>
        <p:spPr>
          <a:xfrm>
            <a:off x="4067944" y="5589240"/>
            <a:ext cx="1512168" cy="980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/>
                </a:solidFill>
                <a:hlinkClick r:id="rId11" action="ppaction://hlinksldjump"/>
              </a:rPr>
              <a:t>конец</a:t>
            </a:r>
            <a:endParaRPr lang="ru-RU" sz="2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i="1" dirty="0" smtClean="0"/>
              <a:t>Село Захарово</a:t>
            </a:r>
            <a:endParaRPr lang="ru-RU" b="1" i="1" dirty="0"/>
          </a:p>
        </p:txBody>
      </p:sp>
      <p:pic>
        <p:nvPicPr>
          <p:cNvPr id="4" name="Содержимое 3" descr="zakh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3168352" cy="19802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cropped-Троицкий-храм-в-Захарово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172824"/>
            <a:ext cx="3384376" cy="19065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220072" y="5085184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Александра Сергеевича Пушкина</a:t>
            </a:r>
            <a:endParaRPr lang="ru-RU" sz="2800" dirty="0"/>
          </a:p>
        </p:txBody>
      </p:sp>
      <p:pic>
        <p:nvPicPr>
          <p:cNvPr id="7" name="Рисунок 6" descr="photo-f025c761-eaaa-47c7-a1b3-5f8ba6ac01b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033618"/>
            <a:ext cx="2834258" cy="35868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Село Тарханы</a:t>
            </a:r>
            <a:endParaRPr lang="ru-RU" b="1" i="1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52120" y="1337169"/>
            <a:ext cx="2736303" cy="3055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3312368" cy="18816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149080"/>
            <a:ext cx="3312368" cy="22082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580112" y="5013176"/>
            <a:ext cx="3275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  Михаила Юрьевича Лермонтова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Спасское-Лутовиново</a:t>
            </a:r>
            <a:endParaRPr lang="ru-RU" b="1" i="1" dirty="0"/>
          </a:p>
        </p:txBody>
      </p:sp>
      <p:pic>
        <p:nvPicPr>
          <p:cNvPr id="4" name="Содержимое 3" descr="cap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2914947" cy="19397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spas_gal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437112"/>
            <a:ext cx="2957085" cy="19911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ivan-tourguenie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124745"/>
            <a:ext cx="3177808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580112" y="5473005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Ивана Сергеевича Тургенева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Город Таганрог</a:t>
            </a:r>
            <a:endParaRPr lang="ru-RU" b="1" i="1" dirty="0"/>
          </a:p>
        </p:txBody>
      </p:sp>
      <p:pic>
        <p:nvPicPr>
          <p:cNvPr id="4" name="Содержимое 3" descr="Port_of_Taganro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3168352" cy="202445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naberezhnaya-CHeh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221088"/>
            <a:ext cx="3384376" cy="21602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9d9525d1c9116197aa8ffc9fcf8e330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980728"/>
            <a:ext cx="3659273" cy="45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508104" y="5473005"/>
            <a:ext cx="2520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Антона Павловича Чехова</a:t>
            </a:r>
            <a:endParaRPr lang="ru-RU" sz="2800" dirty="0"/>
          </a:p>
        </p:txBody>
      </p:sp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8172400" y="0"/>
            <a:ext cx="97160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Село Константиново</a:t>
            </a:r>
            <a:endParaRPr lang="ru-RU" b="1" i="1" dirty="0"/>
          </a:p>
        </p:txBody>
      </p:sp>
      <p:pic>
        <p:nvPicPr>
          <p:cNvPr id="4" name="Содержимое 3" descr="3058-Chasovnja-i-cerkov-v-sele-Konstantinov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3024336" cy="19008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g_02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221088"/>
            <a:ext cx="3240360" cy="21602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TitNOmy4vAwk_sergei-esen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268760"/>
            <a:ext cx="3024337" cy="3950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5301208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Сергея Александровича Есенина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Деревня Овсянка</a:t>
            </a:r>
            <a:endParaRPr lang="ru-RU" b="1" i="1" dirty="0"/>
          </a:p>
        </p:txBody>
      </p:sp>
      <p:pic>
        <p:nvPicPr>
          <p:cNvPr id="4" name="Содержимое 3" descr="big.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3528392" cy="210456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437112"/>
            <a:ext cx="3456384" cy="19442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4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196752"/>
            <a:ext cx="3043682" cy="42484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436096" y="5473005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Родина Виктора Петровича  Астафьева</a:t>
            </a:r>
            <a:endParaRPr lang="ru-RU" sz="2800" dirty="0"/>
          </a:p>
        </p:txBody>
      </p:sp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7919864" y="0"/>
            <a:ext cx="1224136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b="1" i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ages (74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3000" contrast="12000"/>
          </a:blip>
          <a:stretch>
            <a:fillRect/>
          </a:stretch>
        </p:blipFill>
        <p:spPr>
          <a:xfrm>
            <a:off x="395536" y="1556792"/>
            <a:ext cx="8316416" cy="49451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482350"/>
      </a:dk1>
      <a:lt1>
        <a:srgbClr val="5DD3FF"/>
      </a:lt1>
      <a:dk2>
        <a:srgbClr val="001644"/>
      </a:dk2>
      <a:lt2>
        <a:srgbClr val="001644"/>
      </a:lt2>
      <a:accent1>
        <a:srgbClr val="001644"/>
      </a:accent1>
      <a:accent2>
        <a:srgbClr val="002166"/>
      </a:accent2>
      <a:accent3>
        <a:srgbClr val="1F68FF"/>
      </a:accent3>
      <a:accent4>
        <a:srgbClr val="699AFF"/>
      </a:accent4>
      <a:accent5>
        <a:srgbClr val="B4CCFF"/>
      </a:accent5>
      <a:accent6>
        <a:srgbClr val="BEEDFF"/>
      </a:accent6>
      <a:hlink>
        <a:srgbClr val="F414B4"/>
      </a:hlink>
      <a:folHlink>
        <a:srgbClr val="F414B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64</Words>
  <Application>Microsoft Office PowerPoint</Application>
  <PresentationFormat>Экран (4:3)</PresentationFormat>
  <Paragraphs>21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Литературные места России</vt:lpstr>
      <vt:lpstr>МЕНЮ</vt:lpstr>
      <vt:lpstr>Село Захарово</vt:lpstr>
      <vt:lpstr>Село Тарханы</vt:lpstr>
      <vt:lpstr>Спасское-Лутовиново</vt:lpstr>
      <vt:lpstr>Город Таганрог</vt:lpstr>
      <vt:lpstr>Село Константиново</vt:lpstr>
      <vt:lpstr>Деревня Овсянка</vt:lpstr>
      <vt:lpstr>СПАСИБО ЗА ВНИМАНИЕ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Литературные места России</dc:title>
  <dc:creator>vasilieva</dc:creator>
  <cp:lastModifiedBy>RePack by Diakov</cp:lastModifiedBy>
  <cp:revision>12</cp:revision>
  <dcterms:created xsi:type="dcterms:W3CDTF">2019-03-10T11:01:37Z</dcterms:created>
  <dcterms:modified xsi:type="dcterms:W3CDTF">2020-03-22T04:58:44Z</dcterms:modified>
</cp:coreProperties>
</file>