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71" r:id="rId8"/>
    <p:sldId id="263" r:id="rId9"/>
    <p:sldId id="275" r:id="rId10"/>
    <p:sldId id="276" r:id="rId11"/>
    <p:sldId id="277" r:id="rId12"/>
    <p:sldId id="278" r:id="rId13"/>
    <p:sldId id="266" r:id="rId14"/>
    <p:sldId id="273" r:id="rId15"/>
    <p:sldId id="267" r:id="rId16"/>
    <p:sldId id="269" r:id="rId17"/>
    <p:sldId id="274" r:id="rId18"/>
    <p:sldId id="27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7.png"/><Relationship Id="rId4" Type="http://schemas.microsoft.com/office/2007/relationships/hdphoto" Target="../media/hdphoto2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7.png"/><Relationship Id="rId4" Type="http://schemas.microsoft.com/office/2007/relationships/hdphoto" Target="../media/hdphoto2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7.png"/><Relationship Id="rId4" Type="http://schemas.microsoft.com/office/2007/relationships/hdphoto" Target="../media/hdphoto2.wdp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23.jpeg"/><Relationship Id="rId7" Type="http://schemas.microsoft.com/office/2007/relationships/hdphoto" Target="../media/hdphoto3.wdp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26.jpeg"/><Relationship Id="rId7" Type="http://schemas.openxmlformats.org/officeDocument/2006/relationships/image" Target="../media/image7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openxmlformats.org/officeDocument/2006/relationships/image" Target="../media/image27.jpeg"/><Relationship Id="rId9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0.jpeg"/><Relationship Id="rId7" Type="http://schemas.microsoft.com/office/2007/relationships/hdphoto" Target="../media/hdphoto3.wdp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32.jpeg"/><Relationship Id="rId4" Type="http://schemas.openxmlformats.org/officeDocument/2006/relationships/image" Target="../media/image31.jpeg"/><Relationship Id="rId9" Type="http://schemas.microsoft.com/office/2007/relationships/hdphoto" Target="../media/hdphoto2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microsoft.com/office/2007/relationships/hdphoto" Target="../media/hdphoto3.wdp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7.png"/><Relationship Id="rId4" Type="http://schemas.microsoft.com/office/2007/relationships/hdphoto" Target="../media/hdphoto2.wdp"/></Relationships>
</file>

<file path=ppt/slides/_rels/slide18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37.jpeg"/><Relationship Id="rId7" Type="http://schemas.openxmlformats.org/officeDocument/2006/relationships/image" Target="../media/image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7.png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microsoft.com/office/2007/relationships/hdphoto" Target="../media/hdphoto3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microsoft.com/office/2007/relationships/hdphoto" Target="../media/hdphoto3.wdp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microsoft.com/office/2007/relationships/hdphoto" Target="../media/hdphoto3.wdp"/><Relationship Id="rId7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7.png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6.png"/><Relationship Id="rId7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7.png"/><Relationship Id="rId4" Type="http://schemas.microsoft.com/office/2007/relationships/hdphoto" Target="../media/hdphoto2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7.png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636" y="0"/>
            <a:ext cx="9265574" cy="6858000"/>
          </a:xfrm>
          <a:prstGeom prst="rect">
            <a:avLst/>
          </a:prstGeom>
        </p:spPr>
      </p:pic>
      <p:pic>
        <p:nvPicPr>
          <p:cNvPr id="1026" name="Picture 2" descr="F:\ВОРА ЕВ\книги\Новая папка (2)\украшение детства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636" y="3267236"/>
            <a:ext cx="3188212" cy="359076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0269" y="0"/>
            <a:ext cx="9036496" cy="2232248"/>
          </a:xfrm>
        </p:spPr>
        <p:txBody>
          <a:bodyPr>
            <a:no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«Школа-интернат среднего общего образования» с. Самбург Пуровского района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636" y="2060848"/>
            <a:ext cx="9128364" cy="4680520"/>
          </a:xfrm>
        </p:spPr>
        <p:txBody>
          <a:bodyPr>
            <a:normAutofit lnSpcReduction="10000"/>
          </a:bodyPr>
          <a:lstStyle/>
          <a:p>
            <a:r>
              <a:rPr lang="ru-RU" sz="48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Мастер-класс «Верхняя одежда куклы Нухукова»</a:t>
            </a:r>
          </a:p>
          <a:p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Педагог дополнительного образования</a:t>
            </a:r>
          </a:p>
          <a:p>
            <a:pPr algn="r"/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Вора Екатерина Васильевна</a:t>
            </a:r>
          </a:p>
          <a:p>
            <a:pPr algn="r"/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с. Самбург 2019 год </a:t>
            </a:r>
          </a:p>
        </p:txBody>
      </p:sp>
    </p:spTree>
    <p:extLst>
      <p:ext uri="{BB962C8B-B14F-4D97-AF65-F5344CB8AC3E}">
        <p14:creationId xmlns:p14="http://schemas.microsoft.com/office/powerpoint/2010/main" val="713449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954" y="116632"/>
            <a:ext cx="8229600" cy="1123528"/>
          </a:xfrm>
        </p:spPr>
        <p:txBody>
          <a:bodyPr/>
          <a:lstStyle/>
          <a:p>
            <a:r>
              <a:rPr lang="ru-RU" sz="4000" dirty="0"/>
              <a:t>Стан</a:t>
            </a:r>
            <a:r>
              <a:rPr lang="ru-RU" dirty="0"/>
              <a:t>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404" y="0"/>
            <a:ext cx="85898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60326" y="0"/>
            <a:ext cx="975047" cy="6906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30300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1386" y="188640"/>
            <a:ext cx="7268940" cy="907504"/>
          </a:xfrm>
        </p:spPr>
        <p:txBody>
          <a:bodyPr/>
          <a:lstStyle/>
          <a:p>
            <a:r>
              <a:rPr lang="ru-RU" sz="4000" dirty="0"/>
              <a:t>Подол</a:t>
            </a:r>
            <a:r>
              <a:rPr lang="ru-RU" dirty="0"/>
              <a:t>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660" y="1556792"/>
            <a:ext cx="8046156" cy="45259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404" y="0"/>
            <a:ext cx="85898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60326" y="0"/>
            <a:ext cx="975047" cy="6906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83180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1386" y="404664"/>
            <a:ext cx="7268940" cy="763488"/>
          </a:xfrm>
        </p:spPr>
        <p:txBody>
          <a:bodyPr/>
          <a:lstStyle/>
          <a:p>
            <a:r>
              <a:rPr lang="ru-RU" sz="4000" dirty="0"/>
              <a:t>Обшлаг</a:t>
            </a:r>
            <a:r>
              <a:rPr lang="ru-RU" dirty="0"/>
              <a:t>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404" y="0"/>
            <a:ext cx="85898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60326" y="0"/>
            <a:ext cx="975047" cy="6906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52635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1386" y="116632"/>
            <a:ext cx="7268940" cy="2304256"/>
          </a:xfrm>
        </p:spPr>
        <p:txBody>
          <a:bodyPr>
            <a:noAutofit/>
          </a:bodyPr>
          <a:lstStyle/>
          <a:p>
            <a:r>
              <a:rPr lang="ru-RU" sz="2800" dirty="0"/>
              <a:t>1. Пришиваем к сделанным надрезам на заднем полотнище и по бокам ягушки треугольные вставки швом через край</a:t>
            </a:r>
          </a:p>
        </p:txBody>
      </p:sp>
      <p:pic>
        <p:nvPicPr>
          <p:cNvPr id="4" name="Объект 9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386" y="4791789"/>
            <a:ext cx="3716110" cy="209139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7793" y="4876575"/>
            <a:ext cx="3522533" cy="19814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404" y="0"/>
            <a:ext cx="85898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60326" y="0"/>
            <a:ext cx="975047" cy="6906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2355009"/>
            <a:ext cx="4392488" cy="24707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440324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1386" y="188640"/>
            <a:ext cx="7268940" cy="1152128"/>
          </a:xfrm>
        </p:spPr>
        <p:txBody>
          <a:bodyPr>
            <a:noAutofit/>
          </a:bodyPr>
          <a:lstStyle/>
          <a:p>
            <a:r>
              <a:rPr lang="ru-RU" sz="3600" dirty="0"/>
              <a:t> </a:t>
            </a:r>
            <a:r>
              <a:rPr lang="ru-RU" sz="3200" dirty="0"/>
              <a:t>2. К стану ягушки пришиваем подол и обшлаг</a:t>
            </a: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329" y="1543585"/>
            <a:ext cx="3911066" cy="21999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2395" y="1640092"/>
            <a:ext cx="3567932" cy="20069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38646" y="4653136"/>
            <a:ext cx="3841525" cy="190068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404" y="0"/>
            <a:ext cx="85898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60326" y="0"/>
            <a:ext cx="975047" cy="6906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4727" y="4653135"/>
            <a:ext cx="3356070" cy="18877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434675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7843" y="4905"/>
            <a:ext cx="7264245" cy="2132856"/>
          </a:xfrm>
        </p:spPr>
        <p:txBody>
          <a:bodyPr>
            <a:noAutofit/>
          </a:bodyPr>
          <a:lstStyle/>
          <a:p>
            <a:r>
              <a:rPr lang="ru-RU" sz="2800" dirty="0"/>
              <a:t>3. Треугольные вставки, подол по обшлагу декорируем шерстяными нитями ярких цветов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173" y="2204864"/>
            <a:ext cx="3941230" cy="2216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9966" y="2204864"/>
            <a:ext cx="3736415" cy="21017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3278" y="4578045"/>
            <a:ext cx="3606688" cy="20287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6021" y="4578045"/>
            <a:ext cx="3720360" cy="20927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60326" y="0"/>
            <a:ext cx="975047" cy="6906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099" y="-26609"/>
            <a:ext cx="85898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41353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1386" y="0"/>
            <a:ext cx="7268940" cy="1412776"/>
          </a:xfrm>
        </p:spPr>
        <p:txBody>
          <a:bodyPr>
            <a:noAutofit/>
          </a:bodyPr>
          <a:lstStyle/>
          <a:p>
            <a:r>
              <a:rPr lang="ru-RU" sz="2800" dirty="0"/>
              <a:t>4. По подолу и обшлагу пришиваем полоску сукна для украшения ягушки.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957" y="1523924"/>
            <a:ext cx="4922970" cy="27691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3600" y="4293095"/>
            <a:ext cx="4352485" cy="24482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404" y="0"/>
            <a:ext cx="85898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60326" y="0"/>
            <a:ext cx="975047" cy="6906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66158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9601" y="1412776"/>
            <a:ext cx="7140942" cy="40167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404" y="0"/>
            <a:ext cx="85898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60326" y="0"/>
            <a:ext cx="975047" cy="6906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00200"/>
          </a:xfrm>
        </p:spPr>
        <p:txBody>
          <a:bodyPr>
            <a:normAutofit/>
          </a:bodyPr>
          <a:lstStyle/>
          <a:p>
            <a:r>
              <a:rPr lang="ru-RU" sz="4400" dirty="0"/>
              <a:t>Ягушка готова!</a:t>
            </a:r>
          </a:p>
        </p:txBody>
      </p:sp>
    </p:spTree>
    <p:extLst>
      <p:ext uri="{BB962C8B-B14F-4D97-AF65-F5344CB8AC3E}">
        <p14:creationId xmlns:p14="http://schemas.microsoft.com/office/powerpoint/2010/main" val="21757653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99" y="332656"/>
            <a:ext cx="7188727" cy="792088"/>
          </a:xfrm>
        </p:spPr>
        <p:txBody>
          <a:bodyPr>
            <a:normAutofit fontScale="90000"/>
          </a:bodyPr>
          <a:lstStyle/>
          <a:p>
            <a:r>
              <a:rPr lang="ru-RU" sz="4400" dirty="0"/>
              <a:t>Спасибо за внимание!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526504" y="1974776"/>
            <a:ext cx="5400602" cy="41325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1484784"/>
            <a:ext cx="4572000" cy="2571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4036334"/>
            <a:ext cx="4572000" cy="2571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404" y="0"/>
            <a:ext cx="85898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60326" y="0"/>
            <a:ext cx="975047" cy="6906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88229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217720"/>
            <a:ext cx="9135374" cy="56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74858"/>
            <a:ext cx="9027870" cy="1143000"/>
          </a:xfrm>
        </p:spPr>
        <p:txBody>
          <a:bodyPr/>
          <a:lstStyle/>
          <a:p>
            <a:r>
              <a:rPr lang="ru-RU" sz="4400" dirty="0"/>
              <a:t>Верхняя одежда куклы Нухукова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412776"/>
            <a:ext cx="4968552" cy="2592288"/>
          </a:xfrm>
        </p:spPr>
        <p:txBody>
          <a:bodyPr>
            <a:normAutofit fontScale="775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Ознакомление с культурными традициями предков в оформлении одежды для кукол. Передача знаний и опыта подрастающему поколению – важнейшее условие развития человеческого общества. Знания, накопленные с раннего возраста, питают нас, как источник, а детские воспоминания накладывают отпечаток на всю дальнейшую жизнь.</a:t>
            </a:r>
          </a:p>
        </p:txBody>
      </p:sp>
    </p:spTree>
    <p:extLst>
      <p:ext uri="{BB962C8B-B14F-4D97-AF65-F5344CB8AC3E}">
        <p14:creationId xmlns:p14="http://schemas.microsoft.com/office/powerpoint/2010/main" val="277741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1386" y="116632"/>
            <a:ext cx="7268940" cy="3096344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/>
              <a:t>Игры ненецких детей развивали духовно и физически. Они отражают быт и хозяйственную деятельность человека. Их тематика и содержание обычно воспроизводят занятия взрослых: охоту, рыбалку, событие семейной жизни и, конечно, рукоделие. Если игра – это своеобразная модель жизни, то игрушка – модель того или иного предмета или существа. А моделирование, то есть создание образа, есть творчество.</a:t>
            </a:r>
          </a:p>
        </p:txBody>
      </p:sp>
      <p:pic>
        <p:nvPicPr>
          <p:cNvPr id="3075" name="Picture 3" descr="F:\ВОРА ЕВ\вальгамова\P101061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2944933"/>
            <a:ext cx="5175586" cy="388208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404" y="0"/>
            <a:ext cx="85898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60326" y="0"/>
            <a:ext cx="975047" cy="6906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8238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27984" y="0"/>
            <a:ext cx="3672408" cy="6525344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Главное значение игры – быть стартовой площадкой духовного развития маленького человека.</a:t>
            </a:r>
          </a:p>
          <a:p>
            <a:pPr algn="just"/>
            <a:r>
              <a:rPr lang="ru-RU" dirty="0"/>
              <a:t>С глубокой древности дошли до нас наши куклы. Этнографы утверждают, что все изображения имели культовое значение и только позже превратились в игрушки. Ненецкие куклы Нухуко сделаны их клювов птиц (гусей, уток), обшитых сукном. Вот для них-то мы свами изготовим верхнюю одежду – </a:t>
            </a:r>
            <a:r>
              <a:rPr lang="ru-RU" dirty="0" err="1"/>
              <a:t>ягушку</a:t>
            </a:r>
            <a:r>
              <a:rPr lang="ru-RU" dirty="0"/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385" y="245918"/>
            <a:ext cx="3764057" cy="282304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384" y="3486278"/>
            <a:ext cx="3764057" cy="282304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404" y="0"/>
            <a:ext cx="85898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60326" y="0"/>
            <a:ext cx="975047" cy="6906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9337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1386" y="0"/>
            <a:ext cx="7268940" cy="1540768"/>
          </a:xfrm>
        </p:spPr>
        <p:txBody>
          <a:bodyPr>
            <a:normAutofit/>
          </a:bodyPr>
          <a:lstStyle/>
          <a:p>
            <a:r>
              <a:rPr lang="ru-RU" dirty="0"/>
              <a:t>Птицы – чистые существа, и энергия этих кукол благотворно будет влиять на нашу ауру.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404" y="0"/>
            <a:ext cx="85898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60326" y="0"/>
            <a:ext cx="975047" cy="6906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4387" y="1268760"/>
            <a:ext cx="7197336" cy="5040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319912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1386" y="1"/>
            <a:ext cx="7268940" cy="2204864"/>
          </a:xfrm>
        </p:spPr>
        <p:txBody>
          <a:bodyPr/>
          <a:lstStyle/>
          <a:p>
            <a:r>
              <a:rPr lang="ru-RU" dirty="0"/>
              <a:t>Инструменты: ручная игла №3, булавки, ножницы, наперсток, линейка, мелок, нитки, гладильная доска, утюг. Чертеж ягушки. </a:t>
            </a:r>
          </a:p>
          <a:p>
            <a:r>
              <a:rPr lang="ru-RU" dirty="0"/>
              <a:t>Материалы: сукно, шерстяные нитки.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60326" y="0"/>
            <a:ext cx="975047" cy="6906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404" y="0"/>
            <a:ext cx="85898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5976" y="4149080"/>
            <a:ext cx="3818401" cy="25517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96136" y="2114731"/>
            <a:ext cx="2016224" cy="16999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386" y="2348880"/>
            <a:ext cx="4427984" cy="24907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19672" y="5080807"/>
            <a:ext cx="2016224" cy="16999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59233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1386" y="188640"/>
            <a:ext cx="7268940" cy="934888"/>
          </a:xfrm>
        </p:spPr>
        <p:txBody>
          <a:bodyPr/>
          <a:lstStyle/>
          <a:p>
            <a:r>
              <a:rPr lang="ru-RU" sz="4400" dirty="0"/>
              <a:t>Чертеж ягушки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386" y="1808606"/>
            <a:ext cx="7268940" cy="40887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404" y="0"/>
            <a:ext cx="85898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60326" y="0"/>
            <a:ext cx="975047" cy="6906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85442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1386" y="24287"/>
            <a:ext cx="7268940" cy="1612776"/>
          </a:xfrm>
        </p:spPr>
        <p:txBody>
          <a:bodyPr>
            <a:normAutofit/>
          </a:bodyPr>
          <a:lstStyle/>
          <a:p>
            <a:r>
              <a:rPr lang="ru-RU" dirty="0"/>
              <a:t>Проверяем, все ли детали есть у нас</a:t>
            </a:r>
          </a:p>
          <a:p>
            <a:pPr algn="just"/>
            <a:r>
              <a:rPr lang="ru-RU" dirty="0"/>
              <a:t>Ягушка состоит из деталей: стан, треугольные вставки, подол, обшлаг.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0847" y="4299564"/>
            <a:ext cx="3131840" cy="23488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404" y="0"/>
            <a:ext cx="85898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60326" y="0"/>
            <a:ext cx="975047" cy="6906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5937" y="1412776"/>
            <a:ext cx="4736526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5616" y="4302121"/>
            <a:ext cx="3528584" cy="23614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992716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/>
              <a:t>Треугольные вставки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916832"/>
            <a:ext cx="7760987" cy="436555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404" y="0"/>
            <a:ext cx="85898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60326" y="0"/>
            <a:ext cx="975047" cy="6906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22186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251</TotalTime>
  <Words>357</Words>
  <Application>Microsoft Office PowerPoint</Application>
  <PresentationFormat>Экран (4:3)</PresentationFormat>
  <Paragraphs>31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Century Gothic</vt:lpstr>
      <vt:lpstr>Courier New</vt:lpstr>
      <vt:lpstr>Palatino Linotype</vt:lpstr>
      <vt:lpstr>Times New Roman</vt:lpstr>
      <vt:lpstr>Исполнительная</vt:lpstr>
      <vt:lpstr>Муниципальное бюджетное общеобразовательное учреждение «Школа-интернат среднего общего образования» с. Самбург Пуровского района</vt:lpstr>
      <vt:lpstr>Верхняя одежда куклы Нухукова</vt:lpstr>
      <vt:lpstr>Презентация PowerPoint</vt:lpstr>
      <vt:lpstr>Презентация PowerPoint</vt:lpstr>
      <vt:lpstr>Презентация PowerPoint</vt:lpstr>
      <vt:lpstr>Презентация PowerPoint</vt:lpstr>
      <vt:lpstr>Чертеж ягушки</vt:lpstr>
      <vt:lpstr>Презентация PowerPoint</vt:lpstr>
      <vt:lpstr>Треугольные вставки</vt:lpstr>
      <vt:lpstr>Стан </vt:lpstr>
      <vt:lpstr>Подол </vt:lpstr>
      <vt:lpstr>Обшлаг </vt:lpstr>
      <vt:lpstr>1. Пришиваем к сделанным надрезам на заднем полотнище и по бокам ягушки треугольные вставки швом через край</vt:lpstr>
      <vt:lpstr> 2. К стану ягушки пришиваем подол и обшлаг</vt:lpstr>
      <vt:lpstr>3. Треугольные вставки, подол по обшлагу декорируем шерстяными нитями ярких цветов</vt:lpstr>
      <vt:lpstr>4. По подолу и обшлагу пришиваем полоску сукна для украшения ягушки. </vt:lpstr>
      <vt:lpstr>Ягушка готова!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Изо</dc:creator>
  <cp:lastModifiedBy>Библиотека Самбург</cp:lastModifiedBy>
  <cp:revision>23</cp:revision>
  <dcterms:created xsi:type="dcterms:W3CDTF">2019-03-05T08:44:56Z</dcterms:created>
  <dcterms:modified xsi:type="dcterms:W3CDTF">2020-03-29T17:27:28Z</dcterms:modified>
</cp:coreProperties>
</file>