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_rels/presentation.xml.rels" ContentType="application/vnd.openxmlformats-package.relationships+xml"/>
  <Override PartName="/ppt/media/image10.jpeg" ContentType="image/jpeg"/>
  <Override PartName="/ppt/media/image9.png" ContentType="image/png"/>
  <Override PartName="/ppt/media/image7.jpeg" ContentType="image/jpe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8.jpeg" ContentType="image/jpeg"/>
  <Override PartName="/ppt/media/image1.png" ContentType="image/png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428760" y="285840"/>
            <a:ext cx="8228520" cy="182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b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 cap="all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Нефть и способы её переработки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CustomShape 2"/>
          <p:cNvSpPr/>
          <p:nvPr/>
        </p:nvSpPr>
        <p:spPr>
          <a:xfrm>
            <a:off x="1872000" y="6048000"/>
            <a:ext cx="7270920" cy="80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                                       </a:t>
            </a:r>
            <a:r>
              <a:rPr b="0" lang="ru-RU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Выполнил ученик 10 класса Кокуев Сергей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                </a:t>
            </a:r>
            <a:r>
              <a:rPr b="0" lang="ru-RU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Руководитель Шеронова С. М.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         </a:t>
            </a:r>
            <a:r>
              <a:rPr b="0" lang="ru-RU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Нижний   Новгород, 2017 г.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4" name="Picture 2" descr=""/>
          <p:cNvPicPr/>
          <p:nvPr/>
        </p:nvPicPr>
        <p:blipFill>
          <a:blip r:embed="rId1"/>
          <a:stretch/>
        </p:blipFill>
        <p:spPr>
          <a:xfrm>
            <a:off x="2016000" y="2376000"/>
            <a:ext cx="5429520" cy="3427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5" name="TextShape 3"/>
          <p:cNvSpPr txBox="1"/>
          <p:nvPr/>
        </p:nvSpPr>
        <p:spPr>
          <a:xfrm>
            <a:off x="2376000" y="117720"/>
            <a:ext cx="779328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ГКОУ НОС(К) школа-интернат. РЦДОд</a:t>
            </a:r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КРЕКИНГ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214200" y="1600200"/>
            <a:ext cx="8785800" cy="4970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Это процесс термического расщепления углеводородов, внедрённый в промышленность в конце 19 века.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Крекинг, проведённый в присутствии катализаторов, называют каталическим. Он приводит к получению бензина высокого качества.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КАЧЕСТВО БЕНЗИНА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214200" y="1357200"/>
            <a:ext cx="8714520" cy="535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Определяется по его детонационной устойчивостью, то есть способностью выдерживать при высоких температурах сильное сжатие в цилиндре двигателя без самопроизвольного возгорания.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Способность предельных углеводородов к детонации зависит от строения алкана.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Количественным показателем качества бензина является его октановое число. Октановое число бензина, например,  АИ-92 показывает, что данное горючее имеет такую же детационную устойчивость, как смесь 92% изооктана и 8% н-гептана.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7" name="Содержимое 3" descr=""/>
          <p:cNvPicPr/>
          <p:nvPr/>
        </p:nvPicPr>
        <p:blipFill>
          <a:blip r:embed="rId1"/>
          <a:stretch/>
        </p:blipFill>
        <p:spPr>
          <a:xfrm>
            <a:off x="0" y="0"/>
            <a:ext cx="9142920" cy="68569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НЕФТЬ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457200" y="1600200"/>
            <a:ext cx="8228520" cy="470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Природная смесь углеводородов, в основном алканов линейного и разветвлённого строения, содержащих в молекулах от 5 и более атомов углерода, с другими органическими соединениями, прежде всего полиароматическими углеводородами.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Это чёрная, а иногда тёмно-коричневая или бурая густая маслянистая жидкость со своеобразным запахом.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НЕФТЬ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457200" y="1600200"/>
            <a:ext cx="8228520" cy="470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Не растворима в воде, так как плотность её меньше, чем воды, и в итоге, попадая в воду нефть растекается по поверхности, препятствию растворению кислорода и других компонентов воздуха в воде.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Именно поэтому в случае аварий судов разливы нефти вызывают гибель микроорганизмов и других водных обитателей, тем самым приводя к экологическим проблемам.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ТРАНСПОРТИРОВКА НЕФТИ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1" name="Содержимое 3" descr=""/>
          <p:cNvPicPr/>
          <p:nvPr/>
        </p:nvPicPr>
        <p:blipFill>
          <a:blip r:embed="rId1"/>
          <a:stretch/>
        </p:blipFill>
        <p:spPr>
          <a:xfrm>
            <a:off x="1041840" y="1600200"/>
            <a:ext cx="7059600" cy="470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РЕКТИФИКАЦИЯ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57200" y="1600200"/>
            <a:ext cx="8228520" cy="470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Или фракционная перегонка, - это физический способ разделения смеси компонентов, основанный на различии их температур кипения.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Фракционная перегонка осуществляется на нефтегонных заводах в специальных установках – ректификационных колоннах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14200" y="142920"/>
            <a:ext cx="8642880" cy="127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РЕКТИФИКАЦИОННАЯ КОЛОННА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1528920" y="1742400"/>
            <a:ext cx="6247440" cy="4683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285840" y="274680"/>
            <a:ext cx="857160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РЕКТИФИКАЦИОННАЯ КОЛОННА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457200" y="1600200"/>
            <a:ext cx="8228520" cy="470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В ректификационную колонну поступает очищенная нефть, нагретая в трубчатой печи до температуры 320-350 градусов Цельсия.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Она имеет горизонтальные перегородки с отверстиями – тарелками, на которых и происходит конденсация фракций нефти. На высоких тарелках располагаются легкокипящие фракции, на нижних – высококипящие.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ФРАКЦИИ НЕФТИ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214200" y="1500120"/>
            <a:ext cx="8714520" cy="521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Ректификационная – смесь низкомолекулярных углеводородов.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Газолиновая(бензин)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Лигрионовая – углеводороды состава от С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8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8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 до C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14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30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Керосиновая – углеводороды состава от С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12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26 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до C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18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38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Дизельное топливо – углеводороды состава С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13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28 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до C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19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36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Остаток перегонки нефти – мазут, содержит углеводороды состава от С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15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32 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до C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50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H</a:t>
            </a:r>
            <a:r>
              <a:rPr b="0" lang="ru-RU" sz="2800" spc="-1" strike="noStrike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102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48640" indent="-410400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uFill>
                  <a:solidFill>
                    <a:srgbClr val="ffffff"/>
                  </a:solidFill>
                </a:uFill>
                <a:latin typeface="Lucida Sans"/>
                <a:ea typeface="DejaVu Sans"/>
              </a:rPr>
              <a:t>БЕНЗИН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457200" y="1600200"/>
            <a:ext cx="8228520" cy="470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548640" indent="-410400">
              <a:lnSpc>
                <a:spcPct val="100000"/>
              </a:lnSpc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  <a:ea typeface="DejaVu Sans"/>
              </a:rPr>
              <a:t>Наиболее ценная фракция перегонки нефти – бензин, применяющийся главным образом как топливо для двигателей внутреннего сгорания.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149</TotalTime>
  <Application>LibreOffice/5.1.4.2$MacOSX_X86_64 LibreOffice_project/f99d75f39f1c57ebdd7ffc5f42867c12031db97a</Application>
  <Words>388</Words>
  <Paragraphs>33</Paragraphs>
  <Company>Ya Blondinko Edition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2017-12-21T13:07:10Z</dcterms:created>
  <dc:creator>Kokuev Sergey</dc:creator>
  <dc:description/>
  <dc:language>ru-RU</dc:language>
  <cp:lastModifiedBy/>
  <dcterms:modified xsi:type="dcterms:W3CDTF">2017-12-25T16:56:06Z</dcterms:modified>
  <cp:revision>17</cp:revision>
  <dc:subject/>
  <dc:title>Нефть и способы её переработки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Ya Blondinko Edition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12</vt:i4>
  </property>
</Properties>
</file>