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6EB8A0-3ADF-4AB8-AD57-AB1D046C5466}" type="datetimeFigureOut">
              <a:rPr lang="ru-RU" smtClean="0"/>
              <a:pPr/>
              <a:t>02.02.2020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C77C80-1204-4AC3-A83B-8E4A0CB7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Нормативно-правовой акт как источник права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Нормативный правой акт </a:t>
            </a:r>
            <a:r>
              <a:rPr lang="ru-RU" dirty="0" smtClean="0"/>
              <a:t>является одним из наиболее распространенных источников права в нашей стране.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501008"/>
            <a:ext cx="7467600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Нормативный правовой акт </a:t>
            </a:r>
            <a:r>
              <a:rPr lang="ru-RU" dirty="0" smtClean="0"/>
              <a:t>– это юридический документ, который принимается в особом порядке уполномоченным на то должностным лицом или государственным органом.</a:t>
            </a:r>
          </a:p>
          <a:p>
            <a:pPr>
              <a:buNone/>
            </a:pPr>
            <a:r>
              <a:rPr lang="ru-RU" dirty="0" smtClean="0"/>
              <a:t>Правила поведения в нем регламентируются </a:t>
            </a:r>
            <a:r>
              <a:rPr lang="ru-RU" b="1" u="sng" dirty="0" smtClean="0"/>
              <a:t>четко</a:t>
            </a:r>
            <a:r>
              <a:rPr lang="ru-RU" dirty="0" smtClean="0"/>
              <a:t> и </a:t>
            </a:r>
            <a:r>
              <a:rPr lang="ru-RU" b="1" u="sng" dirty="0" smtClean="0"/>
              <a:t>конкретно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present5.com/presentation/338859389_443412116/image-2.jpg"/>
          <p:cNvPicPr>
            <a:picLocks noChangeAspect="1" noChangeArrowheads="1"/>
          </p:cNvPicPr>
          <p:nvPr/>
        </p:nvPicPr>
        <p:blipFill>
          <a:blip r:embed="rId2" cstate="print"/>
          <a:srcRect t="61599" r="8651" b="7601"/>
          <a:stretch>
            <a:fillRect/>
          </a:stretch>
        </p:blipFill>
        <p:spPr bwMode="auto">
          <a:xfrm>
            <a:off x="1115616" y="1844824"/>
            <a:ext cx="626469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Среди нормативно-правовых актов большую роль играют </a:t>
            </a:r>
            <a:r>
              <a:rPr lang="ru-RU" b="1" u="sng" dirty="0" smtClean="0"/>
              <a:t>законы</a:t>
            </a:r>
            <a:r>
              <a:rPr lang="ru-RU" dirty="0" smtClean="0"/>
              <a:t> и </a:t>
            </a:r>
            <a:r>
              <a:rPr lang="ru-RU" b="1" u="sng" dirty="0" smtClean="0"/>
              <a:t>подзаконные акты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 descr="http://900igr.net/up/datas/122018/006.jpg"/>
          <p:cNvPicPr>
            <a:picLocks noChangeAspect="1" noChangeArrowheads="1"/>
          </p:cNvPicPr>
          <p:nvPr/>
        </p:nvPicPr>
        <p:blipFill>
          <a:blip r:embed="rId2" cstate="print"/>
          <a:srcRect l="1963" t="26250" r="1963"/>
          <a:stretch>
            <a:fillRect/>
          </a:stretch>
        </p:blipFill>
        <p:spPr bwMode="auto">
          <a:xfrm>
            <a:off x="179512" y="1700808"/>
            <a:ext cx="8568952" cy="4933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36904" cy="1224136"/>
          </a:xfrm>
        </p:spPr>
        <p:txBody>
          <a:bodyPr>
            <a:noAutofit/>
          </a:bodyPr>
          <a:lstStyle/>
          <a:p>
            <a:r>
              <a:rPr lang="ru-RU" sz="2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</a:t>
            </a:r>
            <a:r>
              <a:rPr lang="ru-RU" sz="2000" dirty="0" smtClean="0">
                <a:solidFill>
                  <a:schemeClr val="tx1"/>
                </a:solidFill>
              </a:rPr>
              <a:t> – нормативно-правовой акт, который принимается высшим представительным (законодательным) органом государственной власти , обладает высшей юридической силой и регулирует важные общественные отношения.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1988840"/>
            <a:ext cx="41764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Юристы выделяют: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Конституционные законы (органические);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Текущие законы (действуют в течении года);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Кодифицированные законы (кодексы).</a:t>
            </a:r>
            <a:endParaRPr lang="ru-RU" sz="2800" dirty="0"/>
          </a:p>
        </p:txBody>
      </p:sp>
      <p:pic>
        <p:nvPicPr>
          <p:cNvPr id="16386" name="Picture 2" descr="https://cf.ppt-online.org/files1/slide/k/Kh09n5iuPIDEUW7T6fVBdtyje3pv81YOHbJaoCgzw/slide-12.jpg"/>
          <p:cNvPicPr>
            <a:picLocks noChangeAspect="1" noChangeArrowheads="1"/>
          </p:cNvPicPr>
          <p:nvPr/>
        </p:nvPicPr>
        <p:blipFill>
          <a:blip r:embed="rId2" cstate="print"/>
          <a:srcRect l="5906" t="16756" r="36509" b="3407"/>
          <a:stretch>
            <a:fillRect/>
          </a:stretch>
        </p:blipFill>
        <p:spPr bwMode="auto">
          <a:xfrm>
            <a:off x="539552" y="2060848"/>
            <a:ext cx="374441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Стр. 198-199 читать.</a:t>
            </a:r>
          </a:p>
          <a:p>
            <a:r>
              <a:rPr lang="ru-RU" dirty="0" smtClean="0"/>
              <a:t>Обратимся к Конституции РФ. Статьи 71, 72, 76.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Объяснить как соотносятся федеральные законы и законы субъектов РФ.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21014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Подзаконный акт </a:t>
            </a:r>
            <a:r>
              <a:rPr lang="ru-RU" b="1" dirty="0" smtClean="0"/>
              <a:t>– нормативный правовой акт принятый на основе и во исполнение закона.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916832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Указы Президента РФ</a:t>
            </a:r>
          </a:p>
          <a:p>
            <a:pPr algn="ctr"/>
            <a:r>
              <a:rPr lang="ru-RU" sz="2800" dirty="0" smtClean="0"/>
              <a:t>Постановления Правительства РФ</a:t>
            </a:r>
          </a:p>
          <a:p>
            <a:pPr algn="ctr"/>
            <a:r>
              <a:rPr lang="ru-RU" sz="2800" dirty="0" smtClean="0"/>
              <a:t>Акты министерств, федеральных служб и агентств</a:t>
            </a:r>
          </a:p>
          <a:p>
            <a:pPr algn="ctr"/>
            <a:r>
              <a:rPr lang="ru-RU" sz="2800" dirty="0" smtClean="0"/>
              <a:t>Законы субъекта Федерации (Устав, Конституция)</a:t>
            </a:r>
          </a:p>
          <a:p>
            <a:pPr algn="ctr"/>
            <a:r>
              <a:rPr lang="ru-RU" sz="2800" dirty="0" smtClean="0"/>
              <a:t>Акты исполнительных органов власти субъекта Федерации</a:t>
            </a:r>
          </a:p>
          <a:p>
            <a:pPr algn="ctr"/>
            <a:r>
              <a:rPr lang="ru-RU" sz="2800" dirty="0" smtClean="0"/>
              <a:t>Акты органов местного самоуправления</a:t>
            </a:r>
          </a:p>
          <a:p>
            <a:pPr algn="ctr"/>
            <a:r>
              <a:rPr lang="ru-RU" sz="2800" dirty="0" smtClean="0"/>
              <a:t>Локальные нормативные акты.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792088"/>
          </a:xfrm>
        </p:spPr>
        <p:txBody>
          <a:bodyPr/>
          <a:lstStyle/>
          <a:p>
            <a:pPr algn="ctr"/>
            <a:r>
              <a:rPr lang="ru-RU" dirty="0" smtClean="0"/>
              <a:t>Президент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ae01.alicdn.com/kf/HTB18BIRawZupeRjt_jqq6AfAFXay/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4824536" cy="4824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71800" y="5949280"/>
            <a:ext cx="3842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Путин Владимир Владимирович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16632"/>
            <a:ext cx="8147248" cy="79208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Председатель Правительства РФ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5877272"/>
            <a:ext cx="406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Мишустин</a:t>
            </a:r>
            <a:r>
              <a:rPr lang="ru-RU" dirty="0" smtClean="0"/>
              <a:t> Михаил Владимирович</a:t>
            </a:r>
            <a:endParaRPr lang="ru-RU" dirty="0"/>
          </a:p>
        </p:txBody>
      </p:sp>
      <p:pic>
        <p:nvPicPr>
          <p:cNvPr id="20482" name="Picture 2" descr="http://worldtaxes.ru/wp-content/uploads/2016/01/%D0%9C%D0%B8%D1%88%D1%83%D1%81%D1%82%D0%B8%D0%BD-%D0%9C.-%D0%9E%D0%B1%D1%89%D0%B5%D1%81%D1%82%D0%B2%D0%B5%D0%BD%D0%BD%D1%8B%D0%B9-%D1%81%D0%BE%D0%B2%D0%B5%D1%82-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5985384" cy="3990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198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Нормативно-правовой акт как источник права</vt:lpstr>
      <vt:lpstr>Нормативный правой акт является одним из наиболее распространенных источников права в нашей стране.</vt:lpstr>
      <vt:lpstr>Среди нормативно-правовых актов большую роль играют законы и подзаконные акты.</vt:lpstr>
      <vt:lpstr>Закон – нормативно-правовой акт, который принимается высшим представительным (законодательным) органом государственной власти , обладает высшей юридической силой и регулирует важные общественные отношения.</vt:lpstr>
      <vt:lpstr>Задание.</vt:lpstr>
      <vt:lpstr>Подзаконный акт – нормативный правовой акт принятый на основе и во исполнение закона.</vt:lpstr>
      <vt:lpstr>Президент Российской Федерации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Нормативно-правовой акт как источник права</dc:title>
  <dc:creator>User</dc:creator>
  <cp:lastModifiedBy>User</cp:lastModifiedBy>
  <cp:revision>6</cp:revision>
  <dcterms:created xsi:type="dcterms:W3CDTF">2020-01-28T19:39:12Z</dcterms:created>
  <dcterms:modified xsi:type="dcterms:W3CDTF">2020-02-02T20:40:42Z</dcterms:modified>
</cp:coreProperties>
</file>