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2" r:id="rId2"/>
    <p:sldId id="257" r:id="rId3"/>
    <p:sldId id="275" r:id="rId4"/>
    <p:sldId id="269" r:id="rId5"/>
    <p:sldId id="285" r:id="rId6"/>
    <p:sldId id="271" r:id="rId7"/>
    <p:sldId id="266" r:id="rId8"/>
    <p:sldId id="268" r:id="rId9"/>
    <p:sldId id="283" r:id="rId10"/>
    <p:sldId id="270" r:id="rId11"/>
    <p:sldId id="276" r:id="rId12"/>
    <p:sldId id="278" r:id="rId13"/>
    <p:sldId id="262" r:id="rId14"/>
    <p:sldId id="287" r:id="rId15"/>
    <p:sldId id="286" r:id="rId16"/>
    <p:sldId id="279" r:id="rId17"/>
    <p:sldId id="280" r:id="rId18"/>
    <p:sldId id="281" r:id="rId19"/>
    <p:sldId id="258" r:id="rId20"/>
    <p:sldId id="289" r:id="rId21"/>
    <p:sldId id="288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500"/>
    <a:srgbClr val="000064"/>
    <a:srgbClr val="333200"/>
    <a:srgbClr val="A29E00"/>
    <a:srgbClr val="484600"/>
    <a:srgbClr val="FFFEC9"/>
    <a:srgbClr val="E2DD00"/>
    <a:srgbClr val="747100"/>
    <a:srgbClr val="480000"/>
    <a:srgbClr val="D1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569" autoAdjust="0"/>
  </p:normalViewPr>
  <p:slideViewPr>
    <p:cSldViewPr snapToGrid="0">
      <p:cViewPr varScale="1">
        <p:scale>
          <a:sx n="64" d="100"/>
          <a:sy n="64" d="100"/>
        </p:scale>
        <p:origin x="9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10800A-AD27-4B3C-A6A6-629607D67435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1F04F22-910B-4282-A7F6-7C19D0F11680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i="1" dirty="0" smtClean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Недостатки речи воспитателя</a:t>
          </a:r>
          <a:endParaRPr lang="ru-RU" sz="2800" b="1" i="1" dirty="0">
            <a:solidFill>
              <a:srgbClr val="2625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83F1AF-B58B-48BC-9CDC-3EEC2081A6F6}" type="parTrans" cxnId="{91BD70DD-708B-46F1-887C-4431638EA2F0}">
      <dgm:prSet/>
      <dgm:spPr/>
      <dgm:t>
        <a:bodyPr/>
        <a:lstStyle/>
        <a:p>
          <a:endParaRPr lang="ru-RU"/>
        </a:p>
      </dgm:t>
    </dgm:pt>
    <dgm:pt modelId="{430CF2E7-52E8-49F2-AB0C-41378284CE26}" type="sibTrans" cxnId="{91BD70DD-708B-46F1-887C-4431638EA2F0}">
      <dgm:prSet/>
      <dgm:spPr/>
      <dgm:t>
        <a:bodyPr/>
        <a:lstStyle/>
        <a:p>
          <a:endParaRPr lang="ru-RU"/>
        </a:p>
      </dgm:t>
    </dgm:pt>
    <dgm:pt modelId="{5E03BD61-CF68-4BAE-AEC0-4A6C88BCCAE8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3500" b="0" dirty="0" smtClean="0"/>
            <a:t>       </a:t>
          </a:r>
          <a:r>
            <a:rPr lang="ru-RU" sz="2400" b="1" i="1" dirty="0" smtClean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многословие</a:t>
          </a:r>
          <a:endParaRPr lang="ru-RU" sz="2400" b="1" i="1" dirty="0">
            <a:solidFill>
              <a:srgbClr val="2625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B64A4D-6D47-4DAA-9E03-01881FC8C194}" type="parTrans" cxnId="{E8467296-7A0C-4682-AD11-73C59CA5F904}">
      <dgm:prSet/>
      <dgm:spPr>
        <a:solidFill>
          <a:srgbClr val="333200"/>
        </a:solidFill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AF50605B-9FB7-4DE2-B9A0-53A2A890CE34}" type="sibTrans" cxnId="{E8467296-7A0C-4682-AD11-73C59CA5F904}">
      <dgm:prSet/>
      <dgm:spPr/>
      <dgm:t>
        <a:bodyPr/>
        <a:lstStyle/>
        <a:p>
          <a:endParaRPr lang="ru-RU"/>
        </a:p>
      </dgm:t>
    </dgm:pt>
    <dgm:pt modelId="{6718DB5A-D6B7-4461-8029-6BCD7FA72D4E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i="1" dirty="0" smtClean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чрезмерная лаконичность речи</a:t>
          </a:r>
          <a:endParaRPr lang="ru-RU" sz="2400" b="1" i="1" dirty="0">
            <a:solidFill>
              <a:srgbClr val="2625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BFA108-A021-4FD2-BD6D-2C06D4FE743B}" type="parTrans" cxnId="{6252EAFC-BC88-4531-81E8-8B5D70729874}">
      <dgm:prSet/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51D8E225-4722-4776-B9EF-C0AA2296B7F1}" type="sibTrans" cxnId="{6252EAFC-BC88-4531-81E8-8B5D70729874}">
      <dgm:prSet/>
      <dgm:spPr/>
      <dgm:t>
        <a:bodyPr/>
        <a:lstStyle/>
        <a:p>
          <a:endParaRPr lang="ru-RU"/>
        </a:p>
      </dgm:t>
    </dgm:pt>
    <dgm:pt modelId="{ABEDF106-678C-4A4E-BB70-B8BEDF964174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i="1" dirty="0" smtClean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частое употребление слов с уменьшительно-ласкательными суффиксами</a:t>
          </a:r>
          <a:endParaRPr lang="ru-RU" sz="2400" b="1" i="1" dirty="0">
            <a:solidFill>
              <a:srgbClr val="2625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376CBD-DB07-4943-A2A7-411777C546BF}" type="parTrans" cxnId="{721DD59C-15E2-458A-B76D-4E822BC5BCF1}">
      <dgm:prSet/>
      <dgm:spPr/>
      <dgm:t>
        <a:bodyPr/>
        <a:lstStyle/>
        <a:p>
          <a:endParaRPr lang="ru-RU"/>
        </a:p>
      </dgm:t>
    </dgm:pt>
    <dgm:pt modelId="{686EC75A-9D66-4538-8D5E-EA6C7A101C39}" type="sibTrans" cxnId="{721DD59C-15E2-458A-B76D-4E822BC5BCF1}">
      <dgm:prSet/>
      <dgm:spPr/>
      <dgm:t>
        <a:bodyPr/>
        <a:lstStyle/>
        <a:p>
          <a:endParaRPr lang="ru-RU"/>
        </a:p>
      </dgm:t>
    </dgm:pt>
    <dgm:pt modelId="{2075A6BA-75B9-44BF-BA3D-26845E0E95FB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i="1" dirty="0" smtClean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злоупотребление лишними словами («так сказать». «значит», «вот», «ну»), употребление слов с характерными особенностями местных говоров, с неправильным ударением в словах</a:t>
          </a:r>
          <a:endParaRPr lang="ru-RU" sz="2400" b="1" i="1" dirty="0">
            <a:solidFill>
              <a:srgbClr val="2625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969A98-E6D8-4217-B452-3B37423EE0D6}" type="parTrans" cxnId="{DF44D07B-D64E-4192-9876-1C0AB940EDB5}">
      <dgm:prSet/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8BEC4908-FDA2-449E-80E7-40DB6ABBA33F}" type="sibTrans" cxnId="{DF44D07B-D64E-4192-9876-1C0AB940EDB5}">
      <dgm:prSet/>
      <dgm:spPr/>
      <dgm:t>
        <a:bodyPr/>
        <a:lstStyle/>
        <a:p>
          <a:endParaRPr lang="ru-RU"/>
        </a:p>
      </dgm:t>
    </dgm:pt>
    <dgm:pt modelId="{8CE9F118-5933-444F-B40C-93B4D1389A8C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i="1" dirty="0" smtClean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небрежное, неряшливое произношение звука</a:t>
          </a:r>
          <a:endParaRPr lang="ru-RU" sz="2400" b="1" i="1" dirty="0">
            <a:solidFill>
              <a:srgbClr val="2625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D88A4A-C805-4387-8337-27805050BBF9}" type="parTrans" cxnId="{0A977182-E050-4D5C-9FDE-F300FC6FD64A}">
      <dgm:prSet/>
      <dgm:spPr/>
      <dgm:t>
        <a:bodyPr/>
        <a:lstStyle/>
        <a:p>
          <a:endParaRPr lang="ru-RU"/>
        </a:p>
      </dgm:t>
    </dgm:pt>
    <dgm:pt modelId="{C729F80D-348F-4E27-99F8-AFCF468E646A}" type="sibTrans" cxnId="{0A977182-E050-4D5C-9FDE-F300FC6FD64A}">
      <dgm:prSet/>
      <dgm:spPr/>
      <dgm:t>
        <a:bodyPr/>
        <a:lstStyle/>
        <a:p>
          <a:endParaRPr lang="ru-RU"/>
        </a:p>
      </dgm:t>
    </dgm:pt>
    <dgm:pt modelId="{6B4BA7AF-7B43-4DB2-84C0-B27B6E22C392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i="1" dirty="0" smtClean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монотонность речи, которая утомляет детей и снижает интерес к содержанию текста</a:t>
          </a:r>
          <a:endParaRPr lang="ru-RU" sz="2400" b="1" i="1" dirty="0">
            <a:solidFill>
              <a:srgbClr val="2625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D27E2C-75A1-458C-B369-9626CC423DCF}" type="parTrans" cxnId="{1016D707-6EFF-483D-938E-4149F12E344A}">
      <dgm:prSet/>
      <dgm:spPr/>
      <dgm:t>
        <a:bodyPr/>
        <a:lstStyle/>
        <a:p>
          <a:endParaRPr lang="ru-RU"/>
        </a:p>
      </dgm:t>
    </dgm:pt>
    <dgm:pt modelId="{08BA7EC1-9EBD-4D0C-BDA4-A90115E88787}" type="sibTrans" cxnId="{1016D707-6EFF-483D-938E-4149F12E344A}">
      <dgm:prSet/>
      <dgm:spPr/>
      <dgm:t>
        <a:bodyPr/>
        <a:lstStyle/>
        <a:p>
          <a:endParaRPr lang="ru-RU"/>
        </a:p>
      </dgm:t>
    </dgm:pt>
    <dgm:pt modelId="{2644F18A-B97B-49FD-B17F-78A827B85B06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i="1" dirty="0" smtClean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бедность языка (ограниченный запас слов, однообразные обороты речи, невыразительность, сухость)</a:t>
          </a:r>
          <a:endParaRPr lang="ru-RU" sz="2400" b="1" i="1" dirty="0">
            <a:solidFill>
              <a:srgbClr val="2625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40D084-412F-4230-ACE2-25B7F8D5E925}" type="parTrans" cxnId="{8165288E-F7D6-4AAF-8E21-6E893EA071CD}">
      <dgm:prSet/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5A92CFC6-4BFB-47F4-8290-C4B0CA93846B}" type="sibTrans" cxnId="{8165288E-F7D6-4AAF-8E21-6E893EA071CD}">
      <dgm:prSet/>
      <dgm:spPr/>
      <dgm:t>
        <a:bodyPr/>
        <a:lstStyle/>
        <a:p>
          <a:endParaRPr lang="ru-RU"/>
        </a:p>
      </dgm:t>
    </dgm:pt>
    <dgm:pt modelId="{79C5C2C0-5DDF-4A79-90DF-20E64514852C}" type="pres">
      <dgm:prSet presAssocID="{6F10800A-AD27-4B3C-A6A6-629607D67435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E261A4-62C6-4CA5-A23D-282F286D5B8F}" type="pres">
      <dgm:prSet presAssocID="{C1F04F22-910B-4282-A7F6-7C19D0F11680}" presName="root1" presStyleCnt="0"/>
      <dgm:spPr/>
    </dgm:pt>
    <dgm:pt modelId="{A06EEE10-17A1-42B7-B63C-01D09407482F}" type="pres">
      <dgm:prSet presAssocID="{C1F04F22-910B-4282-A7F6-7C19D0F11680}" presName="LevelOneTextNode" presStyleLbl="node0" presStyleIdx="0" presStyleCnt="1" custScaleX="165450" custScaleY="1733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706A7A-6AA9-40E9-911D-733A3756716C}" type="pres">
      <dgm:prSet presAssocID="{C1F04F22-910B-4282-A7F6-7C19D0F11680}" presName="level2hierChild" presStyleCnt="0"/>
      <dgm:spPr/>
    </dgm:pt>
    <dgm:pt modelId="{B1B63397-2BC2-4A4B-8280-A2AE96FE5CF8}" type="pres">
      <dgm:prSet presAssocID="{FEB64A4D-6D47-4DAA-9E03-01881FC8C194}" presName="conn2-1" presStyleLbl="parChTrans1D2" presStyleIdx="0" presStyleCnt="7"/>
      <dgm:spPr/>
      <dgm:t>
        <a:bodyPr/>
        <a:lstStyle/>
        <a:p>
          <a:endParaRPr lang="ru-RU"/>
        </a:p>
      </dgm:t>
    </dgm:pt>
    <dgm:pt modelId="{4B63667D-ADFE-408E-8C41-83A509BF319D}" type="pres">
      <dgm:prSet presAssocID="{FEB64A4D-6D47-4DAA-9E03-01881FC8C194}" presName="connTx" presStyleLbl="parChTrans1D2" presStyleIdx="0" presStyleCnt="7"/>
      <dgm:spPr/>
      <dgm:t>
        <a:bodyPr/>
        <a:lstStyle/>
        <a:p>
          <a:endParaRPr lang="ru-RU"/>
        </a:p>
      </dgm:t>
    </dgm:pt>
    <dgm:pt modelId="{279AFE18-41C6-4845-B6F9-5A2E30E125AD}" type="pres">
      <dgm:prSet presAssocID="{5E03BD61-CF68-4BAE-AEC0-4A6C88BCCAE8}" presName="root2" presStyleCnt="0"/>
      <dgm:spPr/>
    </dgm:pt>
    <dgm:pt modelId="{6727C8D8-E3F6-4DBF-B24A-7C9CBDBDC460}" type="pres">
      <dgm:prSet presAssocID="{5E03BD61-CF68-4BAE-AEC0-4A6C88BCCAE8}" presName="LevelTwoTextNode" presStyleLbl="node2" presStyleIdx="0" presStyleCnt="7" custScaleX="5584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521D87-F5E7-4670-85AE-24A4AAFFD11C}" type="pres">
      <dgm:prSet presAssocID="{5E03BD61-CF68-4BAE-AEC0-4A6C88BCCAE8}" presName="level3hierChild" presStyleCnt="0"/>
      <dgm:spPr/>
    </dgm:pt>
    <dgm:pt modelId="{33BE517E-819C-4422-BB45-B29AE4108254}" type="pres">
      <dgm:prSet presAssocID="{DBBFA108-A021-4FD2-BD6D-2C06D4FE743B}" presName="conn2-1" presStyleLbl="parChTrans1D2" presStyleIdx="1" presStyleCnt="7"/>
      <dgm:spPr/>
      <dgm:t>
        <a:bodyPr/>
        <a:lstStyle/>
        <a:p>
          <a:endParaRPr lang="ru-RU"/>
        </a:p>
      </dgm:t>
    </dgm:pt>
    <dgm:pt modelId="{938DD5E1-7015-4746-AB77-C847B96B4B78}" type="pres">
      <dgm:prSet presAssocID="{DBBFA108-A021-4FD2-BD6D-2C06D4FE743B}" presName="connTx" presStyleLbl="parChTrans1D2" presStyleIdx="1" presStyleCnt="7"/>
      <dgm:spPr/>
      <dgm:t>
        <a:bodyPr/>
        <a:lstStyle/>
        <a:p>
          <a:endParaRPr lang="ru-RU"/>
        </a:p>
      </dgm:t>
    </dgm:pt>
    <dgm:pt modelId="{28278225-EE8B-4010-9A4B-72F71D335E91}" type="pres">
      <dgm:prSet presAssocID="{6718DB5A-D6B7-4461-8029-6BCD7FA72D4E}" presName="root2" presStyleCnt="0"/>
      <dgm:spPr/>
    </dgm:pt>
    <dgm:pt modelId="{A4547A5D-2A22-4E7F-9F0F-1489084090DB}" type="pres">
      <dgm:prSet presAssocID="{6718DB5A-D6B7-4461-8029-6BCD7FA72D4E}" presName="LevelTwoTextNode" presStyleLbl="node2" presStyleIdx="1" presStyleCnt="7" custScaleX="555693" custLinFactNeighborX="42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2F27E2-1B3D-4D7B-880C-9DEFD1283D03}" type="pres">
      <dgm:prSet presAssocID="{6718DB5A-D6B7-4461-8029-6BCD7FA72D4E}" presName="level3hierChild" presStyleCnt="0"/>
      <dgm:spPr/>
    </dgm:pt>
    <dgm:pt modelId="{1ADDFEFB-9447-4367-8769-1F760CE983A3}" type="pres">
      <dgm:prSet presAssocID="{38376CBD-DB07-4943-A2A7-411777C546BF}" presName="conn2-1" presStyleLbl="parChTrans1D2" presStyleIdx="2" presStyleCnt="7"/>
      <dgm:spPr/>
      <dgm:t>
        <a:bodyPr/>
        <a:lstStyle/>
        <a:p>
          <a:endParaRPr lang="ru-RU"/>
        </a:p>
      </dgm:t>
    </dgm:pt>
    <dgm:pt modelId="{9025A9C4-D0D2-4C9B-9DE9-C3D24D117FE7}" type="pres">
      <dgm:prSet presAssocID="{38376CBD-DB07-4943-A2A7-411777C546BF}" presName="connTx" presStyleLbl="parChTrans1D2" presStyleIdx="2" presStyleCnt="7"/>
      <dgm:spPr/>
      <dgm:t>
        <a:bodyPr/>
        <a:lstStyle/>
        <a:p>
          <a:endParaRPr lang="ru-RU"/>
        </a:p>
      </dgm:t>
    </dgm:pt>
    <dgm:pt modelId="{3BA63050-BA66-43C3-BDC1-9CC6372ACB07}" type="pres">
      <dgm:prSet presAssocID="{ABEDF106-678C-4A4E-BB70-B8BEDF964174}" presName="root2" presStyleCnt="0"/>
      <dgm:spPr/>
    </dgm:pt>
    <dgm:pt modelId="{4F2467B6-93A7-48C3-9221-1F6DFD3110BE}" type="pres">
      <dgm:prSet presAssocID="{ABEDF106-678C-4A4E-BB70-B8BEDF964174}" presName="LevelTwoTextNode" presStyleLbl="node2" presStyleIdx="2" presStyleCnt="7" custScaleX="559075" custScaleY="132496" custLinFactNeighborX="3428" custLinFactNeighborY="-146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EDC87B-ACA0-4CB0-A0C8-71F7AA7A9450}" type="pres">
      <dgm:prSet presAssocID="{ABEDF106-678C-4A4E-BB70-B8BEDF964174}" presName="level3hierChild" presStyleCnt="0"/>
      <dgm:spPr/>
    </dgm:pt>
    <dgm:pt modelId="{C440FABB-5506-4AE4-B962-763A990BBE99}" type="pres">
      <dgm:prSet presAssocID="{0BD88A4A-C805-4387-8337-27805050BBF9}" presName="conn2-1" presStyleLbl="parChTrans1D2" presStyleIdx="3" presStyleCnt="7"/>
      <dgm:spPr/>
      <dgm:t>
        <a:bodyPr/>
        <a:lstStyle/>
        <a:p>
          <a:endParaRPr lang="ru-RU"/>
        </a:p>
      </dgm:t>
    </dgm:pt>
    <dgm:pt modelId="{8EFF41AE-3157-4099-9420-744C49AB5E46}" type="pres">
      <dgm:prSet presAssocID="{0BD88A4A-C805-4387-8337-27805050BBF9}" presName="connTx" presStyleLbl="parChTrans1D2" presStyleIdx="3" presStyleCnt="7"/>
      <dgm:spPr/>
      <dgm:t>
        <a:bodyPr/>
        <a:lstStyle/>
        <a:p>
          <a:endParaRPr lang="ru-RU"/>
        </a:p>
      </dgm:t>
    </dgm:pt>
    <dgm:pt modelId="{500E3EEB-FCDB-418A-8980-72CBD18FC733}" type="pres">
      <dgm:prSet presAssocID="{8CE9F118-5933-444F-B40C-93B4D1389A8C}" presName="root2" presStyleCnt="0"/>
      <dgm:spPr/>
    </dgm:pt>
    <dgm:pt modelId="{89EDAEFD-89E0-454A-9004-8C8C8FDEE893}" type="pres">
      <dgm:prSet presAssocID="{8CE9F118-5933-444F-B40C-93B4D1389A8C}" presName="LevelTwoTextNode" presStyleLbl="node2" presStyleIdx="3" presStyleCnt="7" custScaleX="5602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95DF81-ADC9-4EFE-839F-9EEE8A31E536}" type="pres">
      <dgm:prSet presAssocID="{8CE9F118-5933-444F-B40C-93B4D1389A8C}" presName="level3hierChild" presStyleCnt="0"/>
      <dgm:spPr/>
    </dgm:pt>
    <dgm:pt modelId="{CDFDB7FB-2970-44D1-8013-03156ACC3B2C}" type="pres">
      <dgm:prSet presAssocID="{62D27E2C-75A1-458C-B369-9626CC423DCF}" presName="conn2-1" presStyleLbl="parChTrans1D2" presStyleIdx="4" presStyleCnt="7"/>
      <dgm:spPr/>
      <dgm:t>
        <a:bodyPr/>
        <a:lstStyle/>
        <a:p>
          <a:endParaRPr lang="ru-RU"/>
        </a:p>
      </dgm:t>
    </dgm:pt>
    <dgm:pt modelId="{202D646D-63AC-4B52-86E0-E8F4C086F8F8}" type="pres">
      <dgm:prSet presAssocID="{62D27E2C-75A1-458C-B369-9626CC423DCF}" presName="connTx" presStyleLbl="parChTrans1D2" presStyleIdx="4" presStyleCnt="7"/>
      <dgm:spPr/>
      <dgm:t>
        <a:bodyPr/>
        <a:lstStyle/>
        <a:p>
          <a:endParaRPr lang="ru-RU"/>
        </a:p>
      </dgm:t>
    </dgm:pt>
    <dgm:pt modelId="{050F3C14-51DB-4C24-BD4B-E7DF11AC2ACB}" type="pres">
      <dgm:prSet presAssocID="{6B4BA7AF-7B43-4DB2-84C0-B27B6E22C392}" presName="root2" presStyleCnt="0"/>
      <dgm:spPr/>
    </dgm:pt>
    <dgm:pt modelId="{D276F09B-590A-4664-B20E-E5E96DE53587}" type="pres">
      <dgm:prSet presAssocID="{6B4BA7AF-7B43-4DB2-84C0-B27B6E22C392}" presName="LevelTwoTextNode" presStyleLbl="node2" presStyleIdx="4" presStyleCnt="7" custScaleX="560287" custScaleY="1294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09404B-D6D6-4C19-87D3-CC005B30835B}" type="pres">
      <dgm:prSet presAssocID="{6B4BA7AF-7B43-4DB2-84C0-B27B6E22C392}" presName="level3hierChild" presStyleCnt="0"/>
      <dgm:spPr/>
    </dgm:pt>
    <dgm:pt modelId="{369A677C-77D9-4C05-93F4-266BB1751062}" type="pres">
      <dgm:prSet presAssocID="{7440D084-412F-4230-ACE2-25B7F8D5E925}" presName="conn2-1" presStyleLbl="parChTrans1D2" presStyleIdx="5" presStyleCnt="7"/>
      <dgm:spPr/>
      <dgm:t>
        <a:bodyPr/>
        <a:lstStyle/>
        <a:p>
          <a:endParaRPr lang="ru-RU"/>
        </a:p>
      </dgm:t>
    </dgm:pt>
    <dgm:pt modelId="{19F0541A-1CEA-45EB-9102-19028FA074B6}" type="pres">
      <dgm:prSet presAssocID="{7440D084-412F-4230-ACE2-25B7F8D5E925}" presName="connTx" presStyleLbl="parChTrans1D2" presStyleIdx="5" presStyleCnt="7"/>
      <dgm:spPr/>
      <dgm:t>
        <a:bodyPr/>
        <a:lstStyle/>
        <a:p>
          <a:endParaRPr lang="ru-RU"/>
        </a:p>
      </dgm:t>
    </dgm:pt>
    <dgm:pt modelId="{C25F8826-C61A-4D50-8145-04C7B456DB08}" type="pres">
      <dgm:prSet presAssocID="{2644F18A-B97B-49FD-B17F-78A827B85B06}" presName="root2" presStyleCnt="0"/>
      <dgm:spPr/>
    </dgm:pt>
    <dgm:pt modelId="{DB7BC8F9-1075-4053-B69F-D8C35A278484}" type="pres">
      <dgm:prSet presAssocID="{2644F18A-B97B-49FD-B17F-78A827B85B06}" presName="LevelTwoTextNode" presStyleLbl="node2" presStyleIdx="5" presStyleCnt="7" custScaleX="561264" custScaleY="1466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FD651DA-F8B5-4B9B-BB80-885DE37D0519}" type="pres">
      <dgm:prSet presAssocID="{2644F18A-B97B-49FD-B17F-78A827B85B06}" presName="level3hierChild" presStyleCnt="0"/>
      <dgm:spPr/>
    </dgm:pt>
    <dgm:pt modelId="{860AB2FB-6ECC-4BD9-82B8-8C8376071545}" type="pres">
      <dgm:prSet presAssocID="{BA969A98-E6D8-4217-B452-3B37423EE0D6}" presName="conn2-1" presStyleLbl="parChTrans1D2" presStyleIdx="6" presStyleCnt="7"/>
      <dgm:spPr/>
      <dgm:t>
        <a:bodyPr/>
        <a:lstStyle/>
        <a:p>
          <a:endParaRPr lang="ru-RU"/>
        </a:p>
      </dgm:t>
    </dgm:pt>
    <dgm:pt modelId="{4969B07D-CCBA-4CBA-A258-1BCB946077C7}" type="pres">
      <dgm:prSet presAssocID="{BA969A98-E6D8-4217-B452-3B37423EE0D6}" presName="connTx" presStyleLbl="parChTrans1D2" presStyleIdx="6" presStyleCnt="7"/>
      <dgm:spPr/>
      <dgm:t>
        <a:bodyPr/>
        <a:lstStyle/>
        <a:p>
          <a:endParaRPr lang="ru-RU"/>
        </a:p>
      </dgm:t>
    </dgm:pt>
    <dgm:pt modelId="{174238D2-F6A3-409C-BDB5-A1F85C416C2E}" type="pres">
      <dgm:prSet presAssocID="{2075A6BA-75B9-44BF-BA3D-26845E0E95FB}" presName="root2" presStyleCnt="0"/>
      <dgm:spPr/>
    </dgm:pt>
    <dgm:pt modelId="{37352651-7781-4A68-8ADA-7B77DD96B482}" type="pres">
      <dgm:prSet presAssocID="{2075A6BA-75B9-44BF-BA3D-26845E0E95FB}" presName="LevelTwoTextNode" presStyleLbl="node2" presStyleIdx="6" presStyleCnt="7" custScaleX="562123" custScaleY="2028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48E26D-1630-4672-B90D-16593ECC3EAE}" type="pres">
      <dgm:prSet presAssocID="{2075A6BA-75B9-44BF-BA3D-26845E0E95FB}" presName="level3hierChild" presStyleCnt="0"/>
      <dgm:spPr/>
    </dgm:pt>
  </dgm:ptLst>
  <dgm:cxnLst>
    <dgm:cxn modelId="{721DD59C-15E2-458A-B76D-4E822BC5BCF1}" srcId="{C1F04F22-910B-4282-A7F6-7C19D0F11680}" destId="{ABEDF106-678C-4A4E-BB70-B8BEDF964174}" srcOrd="2" destOrd="0" parTransId="{38376CBD-DB07-4943-A2A7-411777C546BF}" sibTransId="{686EC75A-9D66-4538-8D5E-EA6C7A101C39}"/>
    <dgm:cxn modelId="{0A977182-E050-4D5C-9FDE-F300FC6FD64A}" srcId="{C1F04F22-910B-4282-A7F6-7C19D0F11680}" destId="{8CE9F118-5933-444F-B40C-93B4D1389A8C}" srcOrd="3" destOrd="0" parTransId="{0BD88A4A-C805-4387-8337-27805050BBF9}" sibTransId="{C729F80D-348F-4E27-99F8-AFCF468E646A}"/>
    <dgm:cxn modelId="{2D888D78-0888-4010-B48F-31F051469E6B}" type="presOf" srcId="{6B4BA7AF-7B43-4DB2-84C0-B27B6E22C392}" destId="{D276F09B-590A-4664-B20E-E5E96DE53587}" srcOrd="0" destOrd="0" presId="urn:microsoft.com/office/officeart/2008/layout/HorizontalMultiLevelHierarchy"/>
    <dgm:cxn modelId="{6D69EA9A-DB39-4425-BD2A-FB7CD5CFC9F7}" type="presOf" srcId="{BA969A98-E6D8-4217-B452-3B37423EE0D6}" destId="{860AB2FB-6ECC-4BD9-82B8-8C8376071545}" srcOrd="0" destOrd="0" presId="urn:microsoft.com/office/officeart/2008/layout/HorizontalMultiLevelHierarchy"/>
    <dgm:cxn modelId="{7F6AA89E-7466-49CB-91C4-05A07B6DE99C}" type="presOf" srcId="{62D27E2C-75A1-458C-B369-9626CC423DCF}" destId="{202D646D-63AC-4B52-86E0-E8F4C086F8F8}" srcOrd="1" destOrd="0" presId="urn:microsoft.com/office/officeart/2008/layout/HorizontalMultiLevelHierarchy"/>
    <dgm:cxn modelId="{8165288E-F7D6-4AAF-8E21-6E893EA071CD}" srcId="{C1F04F22-910B-4282-A7F6-7C19D0F11680}" destId="{2644F18A-B97B-49FD-B17F-78A827B85B06}" srcOrd="5" destOrd="0" parTransId="{7440D084-412F-4230-ACE2-25B7F8D5E925}" sibTransId="{5A92CFC6-4BFB-47F4-8290-C4B0CA93846B}"/>
    <dgm:cxn modelId="{A8608946-AF9E-4E7E-9AAF-DA3D36DD404A}" type="presOf" srcId="{FEB64A4D-6D47-4DAA-9E03-01881FC8C194}" destId="{B1B63397-2BC2-4A4B-8280-A2AE96FE5CF8}" srcOrd="0" destOrd="0" presId="urn:microsoft.com/office/officeart/2008/layout/HorizontalMultiLevelHierarchy"/>
    <dgm:cxn modelId="{1D963401-F737-480B-8437-7461D4D6C6D5}" type="presOf" srcId="{8CE9F118-5933-444F-B40C-93B4D1389A8C}" destId="{89EDAEFD-89E0-454A-9004-8C8C8FDEE893}" srcOrd="0" destOrd="0" presId="urn:microsoft.com/office/officeart/2008/layout/HorizontalMultiLevelHierarchy"/>
    <dgm:cxn modelId="{7E525D74-D50A-4F6F-9833-5D3EAACA9DB8}" type="presOf" srcId="{7440D084-412F-4230-ACE2-25B7F8D5E925}" destId="{19F0541A-1CEA-45EB-9102-19028FA074B6}" srcOrd="1" destOrd="0" presId="urn:microsoft.com/office/officeart/2008/layout/HorizontalMultiLevelHierarchy"/>
    <dgm:cxn modelId="{9977459F-9F47-4AFB-9F81-1CF8A63CB9BA}" type="presOf" srcId="{0BD88A4A-C805-4387-8337-27805050BBF9}" destId="{8EFF41AE-3157-4099-9420-744C49AB5E46}" srcOrd="1" destOrd="0" presId="urn:microsoft.com/office/officeart/2008/layout/HorizontalMultiLevelHierarchy"/>
    <dgm:cxn modelId="{CC57CF60-4E06-4243-AF8F-F8F22CC3578A}" type="presOf" srcId="{7440D084-412F-4230-ACE2-25B7F8D5E925}" destId="{369A677C-77D9-4C05-93F4-266BB1751062}" srcOrd="0" destOrd="0" presId="urn:microsoft.com/office/officeart/2008/layout/HorizontalMultiLevelHierarchy"/>
    <dgm:cxn modelId="{94A6342A-7B70-473B-BAA6-0BC415E0A78E}" type="presOf" srcId="{2644F18A-B97B-49FD-B17F-78A827B85B06}" destId="{DB7BC8F9-1075-4053-B69F-D8C35A278484}" srcOrd="0" destOrd="0" presId="urn:microsoft.com/office/officeart/2008/layout/HorizontalMultiLevelHierarchy"/>
    <dgm:cxn modelId="{C8733092-E132-4DBA-91AF-E768B48D2DD5}" type="presOf" srcId="{FEB64A4D-6D47-4DAA-9E03-01881FC8C194}" destId="{4B63667D-ADFE-408E-8C41-83A509BF319D}" srcOrd="1" destOrd="0" presId="urn:microsoft.com/office/officeart/2008/layout/HorizontalMultiLevelHierarchy"/>
    <dgm:cxn modelId="{6252EAFC-BC88-4531-81E8-8B5D70729874}" srcId="{C1F04F22-910B-4282-A7F6-7C19D0F11680}" destId="{6718DB5A-D6B7-4461-8029-6BCD7FA72D4E}" srcOrd="1" destOrd="0" parTransId="{DBBFA108-A021-4FD2-BD6D-2C06D4FE743B}" sibTransId="{51D8E225-4722-4776-B9EF-C0AA2296B7F1}"/>
    <dgm:cxn modelId="{91BD70DD-708B-46F1-887C-4431638EA2F0}" srcId="{6F10800A-AD27-4B3C-A6A6-629607D67435}" destId="{C1F04F22-910B-4282-A7F6-7C19D0F11680}" srcOrd="0" destOrd="0" parTransId="{1983F1AF-B58B-48BC-9CDC-3EEC2081A6F6}" sibTransId="{430CF2E7-52E8-49F2-AB0C-41378284CE26}"/>
    <dgm:cxn modelId="{98AD1CD1-3235-43E8-A0E4-6F41A42FD34C}" type="presOf" srcId="{DBBFA108-A021-4FD2-BD6D-2C06D4FE743B}" destId="{33BE517E-819C-4422-BB45-B29AE4108254}" srcOrd="0" destOrd="0" presId="urn:microsoft.com/office/officeart/2008/layout/HorizontalMultiLevelHierarchy"/>
    <dgm:cxn modelId="{5110B091-9B68-4343-B52A-F405B075D443}" type="presOf" srcId="{38376CBD-DB07-4943-A2A7-411777C546BF}" destId="{9025A9C4-D0D2-4C9B-9DE9-C3D24D117FE7}" srcOrd="1" destOrd="0" presId="urn:microsoft.com/office/officeart/2008/layout/HorizontalMultiLevelHierarchy"/>
    <dgm:cxn modelId="{DF44D07B-D64E-4192-9876-1C0AB940EDB5}" srcId="{C1F04F22-910B-4282-A7F6-7C19D0F11680}" destId="{2075A6BA-75B9-44BF-BA3D-26845E0E95FB}" srcOrd="6" destOrd="0" parTransId="{BA969A98-E6D8-4217-B452-3B37423EE0D6}" sibTransId="{8BEC4908-FDA2-449E-80E7-40DB6ABBA33F}"/>
    <dgm:cxn modelId="{0DA9BE36-D9AB-4D4F-9BD5-4ABF462B9C64}" type="presOf" srcId="{2075A6BA-75B9-44BF-BA3D-26845E0E95FB}" destId="{37352651-7781-4A68-8ADA-7B77DD96B482}" srcOrd="0" destOrd="0" presId="urn:microsoft.com/office/officeart/2008/layout/HorizontalMultiLevelHierarchy"/>
    <dgm:cxn modelId="{054DBF0D-CAD4-45AC-A4C0-5AA70C7F58B6}" type="presOf" srcId="{BA969A98-E6D8-4217-B452-3B37423EE0D6}" destId="{4969B07D-CCBA-4CBA-A258-1BCB946077C7}" srcOrd="1" destOrd="0" presId="urn:microsoft.com/office/officeart/2008/layout/HorizontalMultiLevelHierarchy"/>
    <dgm:cxn modelId="{E8467296-7A0C-4682-AD11-73C59CA5F904}" srcId="{C1F04F22-910B-4282-A7F6-7C19D0F11680}" destId="{5E03BD61-CF68-4BAE-AEC0-4A6C88BCCAE8}" srcOrd="0" destOrd="0" parTransId="{FEB64A4D-6D47-4DAA-9E03-01881FC8C194}" sibTransId="{AF50605B-9FB7-4DE2-B9A0-53A2A890CE34}"/>
    <dgm:cxn modelId="{F9E111E9-B837-4AE8-90BB-E1090B2218C6}" type="presOf" srcId="{ABEDF106-678C-4A4E-BB70-B8BEDF964174}" destId="{4F2467B6-93A7-48C3-9221-1F6DFD3110BE}" srcOrd="0" destOrd="0" presId="urn:microsoft.com/office/officeart/2008/layout/HorizontalMultiLevelHierarchy"/>
    <dgm:cxn modelId="{1A26E4D1-7C4C-40EB-B84A-7DB19A49934B}" type="presOf" srcId="{0BD88A4A-C805-4387-8337-27805050BBF9}" destId="{C440FABB-5506-4AE4-B962-763A990BBE99}" srcOrd="0" destOrd="0" presId="urn:microsoft.com/office/officeart/2008/layout/HorizontalMultiLevelHierarchy"/>
    <dgm:cxn modelId="{1016D707-6EFF-483D-938E-4149F12E344A}" srcId="{C1F04F22-910B-4282-A7F6-7C19D0F11680}" destId="{6B4BA7AF-7B43-4DB2-84C0-B27B6E22C392}" srcOrd="4" destOrd="0" parTransId="{62D27E2C-75A1-458C-B369-9626CC423DCF}" sibTransId="{08BA7EC1-9EBD-4D0C-BDA4-A90115E88787}"/>
    <dgm:cxn modelId="{C525EF65-5BF3-4A78-86A5-96AE86E8B950}" type="presOf" srcId="{6718DB5A-D6B7-4461-8029-6BCD7FA72D4E}" destId="{A4547A5D-2A22-4E7F-9F0F-1489084090DB}" srcOrd="0" destOrd="0" presId="urn:microsoft.com/office/officeart/2008/layout/HorizontalMultiLevelHierarchy"/>
    <dgm:cxn modelId="{5DB9A19D-A748-4D4C-9B5E-3C130EDDE39E}" type="presOf" srcId="{62D27E2C-75A1-458C-B369-9626CC423DCF}" destId="{CDFDB7FB-2970-44D1-8013-03156ACC3B2C}" srcOrd="0" destOrd="0" presId="urn:microsoft.com/office/officeart/2008/layout/HorizontalMultiLevelHierarchy"/>
    <dgm:cxn modelId="{2B758C26-5FBA-4FB6-9DB5-D7E013F2583F}" type="presOf" srcId="{C1F04F22-910B-4282-A7F6-7C19D0F11680}" destId="{A06EEE10-17A1-42B7-B63C-01D09407482F}" srcOrd="0" destOrd="0" presId="urn:microsoft.com/office/officeart/2008/layout/HorizontalMultiLevelHierarchy"/>
    <dgm:cxn modelId="{DD4BAD42-55BB-4136-9EF5-528C30344C4E}" type="presOf" srcId="{DBBFA108-A021-4FD2-BD6D-2C06D4FE743B}" destId="{938DD5E1-7015-4746-AB77-C847B96B4B78}" srcOrd="1" destOrd="0" presId="urn:microsoft.com/office/officeart/2008/layout/HorizontalMultiLevelHierarchy"/>
    <dgm:cxn modelId="{7D02277F-BD81-45F7-928C-86C98768E315}" type="presOf" srcId="{5E03BD61-CF68-4BAE-AEC0-4A6C88BCCAE8}" destId="{6727C8D8-E3F6-4DBF-B24A-7C9CBDBDC460}" srcOrd="0" destOrd="0" presId="urn:microsoft.com/office/officeart/2008/layout/HorizontalMultiLevelHierarchy"/>
    <dgm:cxn modelId="{986511B1-3AEF-457C-9897-0F563D3EB0E9}" type="presOf" srcId="{6F10800A-AD27-4B3C-A6A6-629607D67435}" destId="{79C5C2C0-5DDF-4A79-90DF-20E64514852C}" srcOrd="0" destOrd="0" presId="urn:microsoft.com/office/officeart/2008/layout/HorizontalMultiLevelHierarchy"/>
    <dgm:cxn modelId="{067D2A84-23AD-4BEA-9826-7F68925D1779}" type="presOf" srcId="{38376CBD-DB07-4943-A2A7-411777C546BF}" destId="{1ADDFEFB-9447-4367-8769-1F760CE983A3}" srcOrd="0" destOrd="0" presId="urn:microsoft.com/office/officeart/2008/layout/HorizontalMultiLevelHierarchy"/>
    <dgm:cxn modelId="{D9675715-095A-4C36-9BF5-16D9833AB52B}" type="presParOf" srcId="{79C5C2C0-5DDF-4A79-90DF-20E64514852C}" destId="{ECE261A4-62C6-4CA5-A23D-282F286D5B8F}" srcOrd="0" destOrd="0" presId="urn:microsoft.com/office/officeart/2008/layout/HorizontalMultiLevelHierarchy"/>
    <dgm:cxn modelId="{4D8C5A9F-39A7-47A3-B6D4-48D18E1333DA}" type="presParOf" srcId="{ECE261A4-62C6-4CA5-A23D-282F286D5B8F}" destId="{A06EEE10-17A1-42B7-B63C-01D09407482F}" srcOrd="0" destOrd="0" presId="urn:microsoft.com/office/officeart/2008/layout/HorizontalMultiLevelHierarchy"/>
    <dgm:cxn modelId="{5D94FB42-4FB4-4A5D-BC83-33E916139ADF}" type="presParOf" srcId="{ECE261A4-62C6-4CA5-A23D-282F286D5B8F}" destId="{E5706A7A-6AA9-40E9-911D-733A3756716C}" srcOrd="1" destOrd="0" presId="urn:microsoft.com/office/officeart/2008/layout/HorizontalMultiLevelHierarchy"/>
    <dgm:cxn modelId="{75E86344-12C3-41EF-BE0A-5419CAD3E32B}" type="presParOf" srcId="{E5706A7A-6AA9-40E9-911D-733A3756716C}" destId="{B1B63397-2BC2-4A4B-8280-A2AE96FE5CF8}" srcOrd="0" destOrd="0" presId="urn:microsoft.com/office/officeart/2008/layout/HorizontalMultiLevelHierarchy"/>
    <dgm:cxn modelId="{2E0536B3-BA55-40B0-9446-1A547F0685CE}" type="presParOf" srcId="{B1B63397-2BC2-4A4B-8280-A2AE96FE5CF8}" destId="{4B63667D-ADFE-408E-8C41-83A509BF319D}" srcOrd="0" destOrd="0" presId="urn:microsoft.com/office/officeart/2008/layout/HorizontalMultiLevelHierarchy"/>
    <dgm:cxn modelId="{49D27289-F94A-46D5-A069-2D531D34EC92}" type="presParOf" srcId="{E5706A7A-6AA9-40E9-911D-733A3756716C}" destId="{279AFE18-41C6-4845-B6F9-5A2E30E125AD}" srcOrd="1" destOrd="0" presId="urn:microsoft.com/office/officeart/2008/layout/HorizontalMultiLevelHierarchy"/>
    <dgm:cxn modelId="{4FF6B189-42FA-413E-B00E-FF028ED21492}" type="presParOf" srcId="{279AFE18-41C6-4845-B6F9-5A2E30E125AD}" destId="{6727C8D8-E3F6-4DBF-B24A-7C9CBDBDC460}" srcOrd="0" destOrd="0" presId="urn:microsoft.com/office/officeart/2008/layout/HorizontalMultiLevelHierarchy"/>
    <dgm:cxn modelId="{81C04147-18BF-495F-BDC7-296F3686DADC}" type="presParOf" srcId="{279AFE18-41C6-4845-B6F9-5A2E30E125AD}" destId="{8D521D87-F5E7-4670-85AE-24A4AAFFD11C}" srcOrd="1" destOrd="0" presId="urn:microsoft.com/office/officeart/2008/layout/HorizontalMultiLevelHierarchy"/>
    <dgm:cxn modelId="{9BDEB47D-943F-4035-9018-6AC5CC5FDDBE}" type="presParOf" srcId="{E5706A7A-6AA9-40E9-911D-733A3756716C}" destId="{33BE517E-819C-4422-BB45-B29AE4108254}" srcOrd="2" destOrd="0" presId="urn:microsoft.com/office/officeart/2008/layout/HorizontalMultiLevelHierarchy"/>
    <dgm:cxn modelId="{1FA60408-E62C-420A-9329-92AD2E233D5E}" type="presParOf" srcId="{33BE517E-819C-4422-BB45-B29AE4108254}" destId="{938DD5E1-7015-4746-AB77-C847B96B4B78}" srcOrd="0" destOrd="0" presId="urn:microsoft.com/office/officeart/2008/layout/HorizontalMultiLevelHierarchy"/>
    <dgm:cxn modelId="{48704B2F-5EA0-4EFA-8A2B-545D67C4367E}" type="presParOf" srcId="{E5706A7A-6AA9-40E9-911D-733A3756716C}" destId="{28278225-EE8B-4010-9A4B-72F71D335E91}" srcOrd="3" destOrd="0" presId="urn:microsoft.com/office/officeart/2008/layout/HorizontalMultiLevelHierarchy"/>
    <dgm:cxn modelId="{584D3060-4F24-4B17-9629-872EEF5D9465}" type="presParOf" srcId="{28278225-EE8B-4010-9A4B-72F71D335E91}" destId="{A4547A5D-2A22-4E7F-9F0F-1489084090DB}" srcOrd="0" destOrd="0" presId="urn:microsoft.com/office/officeart/2008/layout/HorizontalMultiLevelHierarchy"/>
    <dgm:cxn modelId="{5947FB2F-6CB6-42CA-8E69-20B377BD8BB1}" type="presParOf" srcId="{28278225-EE8B-4010-9A4B-72F71D335E91}" destId="{E62F27E2-1B3D-4D7B-880C-9DEFD1283D03}" srcOrd="1" destOrd="0" presId="urn:microsoft.com/office/officeart/2008/layout/HorizontalMultiLevelHierarchy"/>
    <dgm:cxn modelId="{8048B99E-FF82-47A7-916C-010EE035EEA0}" type="presParOf" srcId="{E5706A7A-6AA9-40E9-911D-733A3756716C}" destId="{1ADDFEFB-9447-4367-8769-1F760CE983A3}" srcOrd="4" destOrd="0" presId="urn:microsoft.com/office/officeart/2008/layout/HorizontalMultiLevelHierarchy"/>
    <dgm:cxn modelId="{3FB00155-7DBF-453E-94F0-93CF0BA6ECF1}" type="presParOf" srcId="{1ADDFEFB-9447-4367-8769-1F760CE983A3}" destId="{9025A9C4-D0D2-4C9B-9DE9-C3D24D117FE7}" srcOrd="0" destOrd="0" presId="urn:microsoft.com/office/officeart/2008/layout/HorizontalMultiLevelHierarchy"/>
    <dgm:cxn modelId="{3A1D3A87-42C1-4510-8C35-59744EB19F47}" type="presParOf" srcId="{E5706A7A-6AA9-40E9-911D-733A3756716C}" destId="{3BA63050-BA66-43C3-BDC1-9CC6372ACB07}" srcOrd="5" destOrd="0" presId="urn:microsoft.com/office/officeart/2008/layout/HorizontalMultiLevelHierarchy"/>
    <dgm:cxn modelId="{FEA2B96F-DF09-4E3C-9DE5-86B819127449}" type="presParOf" srcId="{3BA63050-BA66-43C3-BDC1-9CC6372ACB07}" destId="{4F2467B6-93A7-48C3-9221-1F6DFD3110BE}" srcOrd="0" destOrd="0" presId="urn:microsoft.com/office/officeart/2008/layout/HorizontalMultiLevelHierarchy"/>
    <dgm:cxn modelId="{ABF32F99-0BAA-4D55-B3C6-57484AE967CB}" type="presParOf" srcId="{3BA63050-BA66-43C3-BDC1-9CC6372ACB07}" destId="{D3EDC87B-ACA0-4CB0-A0C8-71F7AA7A9450}" srcOrd="1" destOrd="0" presId="urn:microsoft.com/office/officeart/2008/layout/HorizontalMultiLevelHierarchy"/>
    <dgm:cxn modelId="{6C642BE5-D27C-4DD6-9B47-081229CC6F6B}" type="presParOf" srcId="{E5706A7A-6AA9-40E9-911D-733A3756716C}" destId="{C440FABB-5506-4AE4-B962-763A990BBE99}" srcOrd="6" destOrd="0" presId="urn:microsoft.com/office/officeart/2008/layout/HorizontalMultiLevelHierarchy"/>
    <dgm:cxn modelId="{9C393235-24A8-4BBC-8D33-B8D2FAB445AA}" type="presParOf" srcId="{C440FABB-5506-4AE4-B962-763A990BBE99}" destId="{8EFF41AE-3157-4099-9420-744C49AB5E46}" srcOrd="0" destOrd="0" presId="urn:microsoft.com/office/officeart/2008/layout/HorizontalMultiLevelHierarchy"/>
    <dgm:cxn modelId="{E69F2D66-4C7C-4518-92F0-31755699BCE3}" type="presParOf" srcId="{E5706A7A-6AA9-40E9-911D-733A3756716C}" destId="{500E3EEB-FCDB-418A-8980-72CBD18FC733}" srcOrd="7" destOrd="0" presId="urn:microsoft.com/office/officeart/2008/layout/HorizontalMultiLevelHierarchy"/>
    <dgm:cxn modelId="{AD93C443-9B6A-4786-8C1D-006927FCB9F4}" type="presParOf" srcId="{500E3EEB-FCDB-418A-8980-72CBD18FC733}" destId="{89EDAEFD-89E0-454A-9004-8C8C8FDEE893}" srcOrd="0" destOrd="0" presId="urn:microsoft.com/office/officeart/2008/layout/HorizontalMultiLevelHierarchy"/>
    <dgm:cxn modelId="{418C2DF3-DCD9-4052-8226-0A9959A04444}" type="presParOf" srcId="{500E3EEB-FCDB-418A-8980-72CBD18FC733}" destId="{8B95DF81-ADC9-4EFE-839F-9EEE8A31E536}" srcOrd="1" destOrd="0" presId="urn:microsoft.com/office/officeart/2008/layout/HorizontalMultiLevelHierarchy"/>
    <dgm:cxn modelId="{8C05C5D5-28B9-4932-BD5E-F5ABF3BC0C08}" type="presParOf" srcId="{E5706A7A-6AA9-40E9-911D-733A3756716C}" destId="{CDFDB7FB-2970-44D1-8013-03156ACC3B2C}" srcOrd="8" destOrd="0" presId="urn:microsoft.com/office/officeart/2008/layout/HorizontalMultiLevelHierarchy"/>
    <dgm:cxn modelId="{08A0BBBE-6FD7-4F0E-9E7E-BF88FEF8A3F0}" type="presParOf" srcId="{CDFDB7FB-2970-44D1-8013-03156ACC3B2C}" destId="{202D646D-63AC-4B52-86E0-E8F4C086F8F8}" srcOrd="0" destOrd="0" presId="urn:microsoft.com/office/officeart/2008/layout/HorizontalMultiLevelHierarchy"/>
    <dgm:cxn modelId="{5D264B6C-1618-4F32-B16F-E42118B0FC81}" type="presParOf" srcId="{E5706A7A-6AA9-40E9-911D-733A3756716C}" destId="{050F3C14-51DB-4C24-BD4B-E7DF11AC2ACB}" srcOrd="9" destOrd="0" presId="urn:microsoft.com/office/officeart/2008/layout/HorizontalMultiLevelHierarchy"/>
    <dgm:cxn modelId="{BEB84BDE-2815-417C-9401-B3C11A561655}" type="presParOf" srcId="{050F3C14-51DB-4C24-BD4B-E7DF11AC2ACB}" destId="{D276F09B-590A-4664-B20E-E5E96DE53587}" srcOrd="0" destOrd="0" presId="urn:microsoft.com/office/officeart/2008/layout/HorizontalMultiLevelHierarchy"/>
    <dgm:cxn modelId="{7449E718-ACB3-4E8F-B162-F8FB318E52A1}" type="presParOf" srcId="{050F3C14-51DB-4C24-BD4B-E7DF11AC2ACB}" destId="{4909404B-D6D6-4C19-87D3-CC005B30835B}" srcOrd="1" destOrd="0" presId="urn:microsoft.com/office/officeart/2008/layout/HorizontalMultiLevelHierarchy"/>
    <dgm:cxn modelId="{38AB6DA6-FE6A-4EC6-B099-43C56E0A6EEB}" type="presParOf" srcId="{E5706A7A-6AA9-40E9-911D-733A3756716C}" destId="{369A677C-77D9-4C05-93F4-266BB1751062}" srcOrd="10" destOrd="0" presId="urn:microsoft.com/office/officeart/2008/layout/HorizontalMultiLevelHierarchy"/>
    <dgm:cxn modelId="{6F19D1AB-A21F-4546-9AD5-5D881B88CD7E}" type="presParOf" srcId="{369A677C-77D9-4C05-93F4-266BB1751062}" destId="{19F0541A-1CEA-45EB-9102-19028FA074B6}" srcOrd="0" destOrd="0" presId="urn:microsoft.com/office/officeart/2008/layout/HorizontalMultiLevelHierarchy"/>
    <dgm:cxn modelId="{FD6C75CE-801C-40E6-B1DA-279F57C57FF3}" type="presParOf" srcId="{E5706A7A-6AA9-40E9-911D-733A3756716C}" destId="{C25F8826-C61A-4D50-8145-04C7B456DB08}" srcOrd="11" destOrd="0" presId="urn:microsoft.com/office/officeart/2008/layout/HorizontalMultiLevelHierarchy"/>
    <dgm:cxn modelId="{06C8D645-B851-4AB9-85FE-541A92FE867C}" type="presParOf" srcId="{C25F8826-C61A-4D50-8145-04C7B456DB08}" destId="{DB7BC8F9-1075-4053-B69F-D8C35A278484}" srcOrd="0" destOrd="0" presId="urn:microsoft.com/office/officeart/2008/layout/HorizontalMultiLevelHierarchy"/>
    <dgm:cxn modelId="{E588EDE4-3084-45EB-8EF7-96FE4766C447}" type="presParOf" srcId="{C25F8826-C61A-4D50-8145-04C7B456DB08}" destId="{CFD651DA-F8B5-4B9B-BB80-885DE37D0519}" srcOrd="1" destOrd="0" presId="urn:microsoft.com/office/officeart/2008/layout/HorizontalMultiLevelHierarchy"/>
    <dgm:cxn modelId="{D2FF7C54-162A-44A4-B548-668D6742116B}" type="presParOf" srcId="{E5706A7A-6AA9-40E9-911D-733A3756716C}" destId="{860AB2FB-6ECC-4BD9-82B8-8C8376071545}" srcOrd="12" destOrd="0" presId="urn:microsoft.com/office/officeart/2008/layout/HorizontalMultiLevelHierarchy"/>
    <dgm:cxn modelId="{71A6E573-5736-4669-833D-765457B43C62}" type="presParOf" srcId="{860AB2FB-6ECC-4BD9-82B8-8C8376071545}" destId="{4969B07D-CCBA-4CBA-A258-1BCB946077C7}" srcOrd="0" destOrd="0" presId="urn:microsoft.com/office/officeart/2008/layout/HorizontalMultiLevelHierarchy"/>
    <dgm:cxn modelId="{C2BFB591-EFC6-4A67-80EA-A6A1BAAA275C}" type="presParOf" srcId="{E5706A7A-6AA9-40E9-911D-733A3756716C}" destId="{174238D2-F6A3-409C-BDB5-A1F85C416C2E}" srcOrd="13" destOrd="0" presId="urn:microsoft.com/office/officeart/2008/layout/HorizontalMultiLevelHierarchy"/>
    <dgm:cxn modelId="{B690BB78-BD44-4519-8745-A4854FFD7B21}" type="presParOf" srcId="{174238D2-F6A3-409C-BDB5-A1F85C416C2E}" destId="{37352651-7781-4A68-8ADA-7B77DD96B482}" srcOrd="0" destOrd="0" presId="urn:microsoft.com/office/officeart/2008/layout/HorizontalMultiLevelHierarchy"/>
    <dgm:cxn modelId="{9C37C350-A5FF-477F-A820-3DAA054B0B71}" type="presParOf" srcId="{174238D2-F6A3-409C-BDB5-A1F85C416C2E}" destId="{6848E26D-1630-4672-B90D-16593ECC3EA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82B0CC-F541-4F16-AD84-A86600F736F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8F232B-4952-4E24-BDC3-031FB487E40C}">
      <dgm:prSet phldrT="[Текст]" custT="1"/>
      <dgm:spPr>
        <a:solidFill>
          <a:srgbClr val="333200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готовность студентов использовать индивидуальные креативные способности для оригинального решения исследовательских задач;</a:t>
          </a:r>
          <a:endParaRPr lang="ru-RU" sz="2800" b="1" i="1" dirty="0">
            <a:solidFill>
              <a:srgbClr val="3332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104D57-58DA-4DD8-8023-4A96F7735302}" type="parTrans" cxnId="{12C543B5-21DC-4F8E-8BE1-42A2B14E682A}">
      <dgm:prSet/>
      <dgm:spPr/>
      <dgm:t>
        <a:bodyPr/>
        <a:lstStyle/>
        <a:p>
          <a:endParaRPr lang="ru-RU"/>
        </a:p>
      </dgm:t>
    </dgm:pt>
    <dgm:pt modelId="{6CE0DE56-A263-40F5-ACCA-9B14FDCF18CB}" type="sibTrans" cxnId="{12C543B5-21DC-4F8E-8BE1-42A2B14E682A}">
      <dgm:prSet/>
      <dgm:spPr/>
      <dgm:t>
        <a:bodyPr/>
        <a:lstStyle/>
        <a:p>
          <a:endParaRPr lang="ru-RU"/>
        </a:p>
      </dgm:t>
    </dgm:pt>
    <dgm:pt modelId="{F686F3DD-E86D-4A17-8D05-D508A22730DD}">
      <dgm:prSet phldrT="[Текст]" custT="1"/>
      <dgm:spPr>
        <a:solidFill>
          <a:srgbClr val="747100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усвоение отношений между понятиями или отдельными разделами темы.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6BB918-1399-4D82-97BB-6A67AE7FB59B}" type="parTrans" cxnId="{58AF2DA7-2226-4086-B85B-77406F1E6AD8}">
      <dgm:prSet/>
      <dgm:spPr/>
      <dgm:t>
        <a:bodyPr/>
        <a:lstStyle/>
        <a:p>
          <a:endParaRPr lang="ru-RU"/>
        </a:p>
      </dgm:t>
    </dgm:pt>
    <dgm:pt modelId="{F57DAB02-8E0F-496C-87D2-D56BB3578C91}" type="sibTrans" cxnId="{58AF2DA7-2226-4086-B85B-77406F1E6AD8}">
      <dgm:prSet/>
      <dgm:spPr/>
      <dgm:t>
        <a:bodyPr/>
        <a:lstStyle/>
        <a:p>
          <a:endParaRPr lang="ru-RU"/>
        </a:p>
      </dgm:t>
    </dgm:pt>
    <dgm:pt modelId="{590424D5-EA35-4838-BA0F-32EFB64E4073}" type="pres">
      <dgm:prSet presAssocID="{CC82B0CC-F541-4F16-AD84-A86600F736F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EA1FF7-BF74-4157-9E85-95BB57635520}" type="pres">
      <dgm:prSet presAssocID="{DB8F232B-4952-4E24-BDC3-031FB487E40C}" presName="parentLin" presStyleCnt="0"/>
      <dgm:spPr/>
    </dgm:pt>
    <dgm:pt modelId="{9D2D396C-F03E-4F41-B77F-FABF94E34F70}" type="pres">
      <dgm:prSet presAssocID="{DB8F232B-4952-4E24-BDC3-031FB487E40C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F06ABC17-F5FA-434C-A24E-066F7DB7D762}" type="pres">
      <dgm:prSet presAssocID="{DB8F232B-4952-4E24-BDC3-031FB487E40C}" presName="parentText" presStyleLbl="node1" presStyleIdx="0" presStyleCnt="2" custScaleX="142857" custScaleY="1441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B413C-23A1-4CA9-86CE-535E1AB1CD44}" type="pres">
      <dgm:prSet presAssocID="{DB8F232B-4952-4E24-BDC3-031FB487E40C}" presName="negativeSpace" presStyleCnt="0"/>
      <dgm:spPr/>
    </dgm:pt>
    <dgm:pt modelId="{DB05F75A-49B1-42C9-A79B-C04BC90DEEEA}" type="pres">
      <dgm:prSet presAssocID="{DB8F232B-4952-4E24-BDC3-031FB487E40C}" presName="childText" presStyleLbl="conFgAcc1" presStyleIdx="0" presStyleCnt="2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DA717AA5-33B2-44AE-AB11-4290AEAD7C75}" type="pres">
      <dgm:prSet presAssocID="{6CE0DE56-A263-40F5-ACCA-9B14FDCF18CB}" presName="spaceBetweenRectangles" presStyleCnt="0"/>
      <dgm:spPr/>
    </dgm:pt>
    <dgm:pt modelId="{D5916EDD-013A-43B5-B598-A3F638262735}" type="pres">
      <dgm:prSet presAssocID="{F686F3DD-E86D-4A17-8D05-D508A22730DD}" presName="parentLin" presStyleCnt="0"/>
      <dgm:spPr/>
    </dgm:pt>
    <dgm:pt modelId="{0F41523F-C89E-472D-A175-AEB85073C2CF}" type="pres">
      <dgm:prSet presAssocID="{F686F3DD-E86D-4A17-8D05-D508A22730DD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B2FE1D60-0E94-48D8-AE4D-585D595AF2CF}" type="pres">
      <dgm:prSet presAssocID="{F686F3DD-E86D-4A17-8D05-D508A22730DD}" presName="parentText" presStyleLbl="node1" presStyleIdx="1" presStyleCnt="2" custScaleX="142857" custScaleY="11461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CB169B-F708-420B-95C5-B6B49D87B23D}" type="pres">
      <dgm:prSet presAssocID="{F686F3DD-E86D-4A17-8D05-D508A22730DD}" presName="negativeSpace" presStyleCnt="0"/>
      <dgm:spPr/>
    </dgm:pt>
    <dgm:pt modelId="{277B8238-B245-4874-AF65-7B77B90554D7}" type="pres">
      <dgm:prSet presAssocID="{F686F3DD-E86D-4A17-8D05-D508A22730DD}" presName="childText" presStyleLbl="conFgAcc1" presStyleIdx="1" presStyleCnt="2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</dgm:ptLst>
  <dgm:cxnLst>
    <dgm:cxn modelId="{F67EB575-4F53-4D15-9053-36905B1095C1}" type="presOf" srcId="{DB8F232B-4952-4E24-BDC3-031FB487E40C}" destId="{9D2D396C-F03E-4F41-B77F-FABF94E34F70}" srcOrd="0" destOrd="0" presId="urn:microsoft.com/office/officeart/2005/8/layout/list1"/>
    <dgm:cxn modelId="{20D75758-5D24-47D5-BE7B-AEB3E73EAC51}" type="presOf" srcId="{F686F3DD-E86D-4A17-8D05-D508A22730DD}" destId="{B2FE1D60-0E94-48D8-AE4D-585D595AF2CF}" srcOrd="1" destOrd="0" presId="urn:microsoft.com/office/officeart/2005/8/layout/list1"/>
    <dgm:cxn modelId="{EC959AE5-3C26-4BA1-AD6B-293D80A0C738}" type="presOf" srcId="{DB8F232B-4952-4E24-BDC3-031FB487E40C}" destId="{F06ABC17-F5FA-434C-A24E-066F7DB7D762}" srcOrd="1" destOrd="0" presId="urn:microsoft.com/office/officeart/2005/8/layout/list1"/>
    <dgm:cxn modelId="{58AF2DA7-2226-4086-B85B-77406F1E6AD8}" srcId="{CC82B0CC-F541-4F16-AD84-A86600F736F9}" destId="{F686F3DD-E86D-4A17-8D05-D508A22730DD}" srcOrd="1" destOrd="0" parTransId="{376BB918-1399-4D82-97BB-6A67AE7FB59B}" sibTransId="{F57DAB02-8E0F-496C-87D2-D56BB3578C91}"/>
    <dgm:cxn modelId="{B2B84A59-B7F6-4766-BD2C-F3AEB8A7A9F4}" type="presOf" srcId="{F686F3DD-E86D-4A17-8D05-D508A22730DD}" destId="{0F41523F-C89E-472D-A175-AEB85073C2CF}" srcOrd="0" destOrd="0" presId="urn:microsoft.com/office/officeart/2005/8/layout/list1"/>
    <dgm:cxn modelId="{12C543B5-21DC-4F8E-8BE1-42A2B14E682A}" srcId="{CC82B0CC-F541-4F16-AD84-A86600F736F9}" destId="{DB8F232B-4952-4E24-BDC3-031FB487E40C}" srcOrd="0" destOrd="0" parTransId="{FF104D57-58DA-4DD8-8023-4A96F7735302}" sibTransId="{6CE0DE56-A263-40F5-ACCA-9B14FDCF18CB}"/>
    <dgm:cxn modelId="{5699DF3F-7254-413D-ACA2-A3389636AD1B}" type="presOf" srcId="{CC82B0CC-F541-4F16-AD84-A86600F736F9}" destId="{590424D5-EA35-4838-BA0F-32EFB64E4073}" srcOrd="0" destOrd="0" presId="urn:microsoft.com/office/officeart/2005/8/layout/list1"/>
    <dgm:cxn modelId="{BB066E49-FC23-48F7-A8BE-E70E4FD73F24}" type="presParOf" srcId="{590424D5-EA35-4838-BA0F-32EFB64E4073}" destId="{EAEA1FF7-BF74-4157-9E85-95BB57635520}" srcOrd="0" destOrd="0" presId="urn:microsoft.com/office/officeart/2005/8/layout/list1"/>
    <dgm:cxn modelId="{36217FEC-8218-411D-A7FA-527AA5D11D50}" type="presParOf" srcId="{EAEA1FF7-BF74-4157-9E85-95BB57635520}" destId="{9D2D396C-F03E-4F41-B77F-FABF94E34F70}" srcOrd="0" destOrd="0" presId="urn:microsoft.com/office/officeart/2005/8/layout/list1"/>
    <dgm:cxn modelId="{3D775F89-D054-4346-A1E3-9BB02BDD3AF3}" type="presParOf" srcId="{EAEA1FF7-BF74-4157-9E85-95BB57635520}" destId="{F06ABC17-F5FA-434C-A24E-066F7DB7D762}" srcOrd="1" destOrd="0" presId="urn:microsoft.com/office/officeart/2005/8/layout/list1"/>
    <dgm:cxn modelId="{A8D1465F-CC2A-4EEA-A2DB-56A7865C2D10}" type="presParOf" srcId="{590424D5-EA35-4838-BA0F-32EFB64E4073}" destId="{EFDB413C-23A1-4CA9-86CE-535E1AB1CD44}" srcOrd="1" destOrd="0" presId="urn:microsoft.com/office/officeart/2005/8/layout/list1"/>
    <dgm:cxn modelId="{4CF176A6-FF28-4D41-85DF-B9FF1411D70E}" type="presParOf" srcId="{590424D5-EA35-4838-BA0F-32EFB64E4073}" destId="{DB05F75A-49B1-42C9-A79B-C04BC90DEEEA}" srcOrd="2" destOrd="0" presId="urn:microsoft.com/office/officeart/2005/8/layout/list1"/>
    <dgm:cxn modelId="{7CBE9F19-9F91-47DC-B0CA-1744863E98F1}" type="presParOf" srcId="{590424D5-EA35-4838-BA0F-32EFB64E4073}" destId="{DA717AA5-33B2-44AE-AB11-4290AEAD7C75}" srcOrd="3" destOrd="0" presId="urn:microsoft.com/office/officeart/2005/8/layout/list1"/>
    <dgm:cxn modelId="{0112C287-33FD-4F10-9834-92265D9A3A44}" type="presParOf" srcId="{590424D5-EA35-4838-BA0F-32EFB64E4073}" destId="{D5916EDD-013A-43B5-B598-A3F638262735}" srcOrd="4" destOrd="0" presId="urn:microsoft.com/office/officeart/2005/8/layout/list1"/>
    <dgm:cxn modelId="{798BF201-ABDB-4A73-8260-76BC07B18367}" type="presParOf" srcId="{D5916EDD-013A-43B5-B598-A3F638262735}" destId="{0F41523F-C89E-472D-A175-AEB85073C2CF}" srcOrd="0" destOrd="0" presId="urn:microsoft.com/office/officeart/2005/8/layout/list1"/>
    <dgm:cxn modelId="{246F2DEA-F31D-4971-A095-A48639B5C71F}" type="presParOf" srcId="{D5916EDD-013A-43B5-B598-A3F638262735}" destId="{B2FE1D60-0E94-48D8-AE4D-585D595AF2CF}" srcOrd="1" destOrd="0" presId="urn:microsoft.com/office/officeart/2005/8/layout/list1"/>
    <dgm:cxn modelId="{C2FF6CDD-F4E0-42BC-ADB6-0FA312DEACD4}" type="presParOf" srcId="{590424D5-EA35-4838-BA0F-32EFB64E4073}" destId="{B3CB169B-F708-420B-95C5-B6B49D87B23D}" srcOrd="5" destOrd="0" presId="urn:microsoft.com/office/officeart/2005/8/layout/list1"/>
    <dgm:cxn modelId="{E0793673-F841-4784-A4D4-863C7F938D89}" type="presParOf" srcId="{590424D5-EA35-4838-BA0F-32EFB64E4073}" destId="{277B8238-B245-4874-AF65-7B77B90554D7}" srcOrd="6" destOrd="0" presId="urn:microsoft.com/office/officeart/2005/8/layout/list1"/>
  </dgm:cxnLst>
  <dgm:bg/>
  <dgm:whole>
    <a:ln>
      <a:solidFill>
        <a:srgbClr val="333200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82B0CC-F541-4F16-AD84-A86600F736F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8F232B-4952-4E24-BDC3-031FB487E40C}">
      <dgm:prSet phldrT="[Текст]" custT="1"/>
      <dgm:spPr>
        <a:solidFill>
          <a:srgbClr val="333200"/>
        </a:solidFill>
      </dgm:spPr>
      <dgm:t>
        <a:bodyPr/>
        <a:lstStyle/>
        <a:p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выделить основные понятия, изученные в данном разделе (по данной теме);</a:t>
          </a:r>
          <a:endParaRPr lang="ru-RU" sz="2800" b="1" i="1" dirty="0">
            <a:solidFill>
              <a:srgbClr val="3332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104D57-58DA-4DD8-8023-4A96F7735302}" type="parTrans" cxnId="{12C543B5-21DC-4F8E-8BE1-42A2B14E682A}">
      <dgm:prSet/>
      <dgm:spPr/>
      <dgm:t>
        <a:bodyPr/>
        <a:lstStyle/>
        <a:p>
          <a:endParaRPr lang="ru-RU"/>
        </a:p>
      </dgm:t>
    </dgm:pt>
    <dgm:pt modelId="{6CE0DE56-A263-40F5-ACCA-9B14FDCF18CB}" type="sibTrans" cxnId="{12C543B5-21DC-4F8E-8BE1-42A2B14E682A}">
      <dgm:prSet/>
      <dgm:spPr/>
      <dgm:t>
        <a:bodyPr/>
        <a:lstStyle/>
        <a:p>
          <a:endParaRPr lang="ru-RU"/>
        </a:p>
      </dgm:t>
    </dgm:pt>
    <dgm:pt modelId="{82246E22-EC8B-4041-9322-990603DF26E9}">
      <dgm:prSet phldrT="[Текст]" custT="1"/>
      <dgm:spPr>
        <a:solidFill>
          <a:srgbClr val="484600"/>
        </a:solidFill>
      </dgm:spPr>
      <dgm:t>
        <a:bodyPr/>
        <a:lstStyle/>
        <a:p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определить, как понятия связаны между собой;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29F5AB-49E6-4D1F-840F-FFD5DEBFDBB3}" type="parTrans" cxnId="{FFA00C12-FFC9-4D10-9B13-30DBB8E7B4D6}">
      <dgm:prSet/>
      <dgm:spPr/>
      <dgm:t>
        <a:bodyPr/>
        <a:lstStyle/>
        <a:p>
          <a:endParaRPr lang="ru-RU"/>
        </a:p>
      </dgm:t>
    </dgm:pt>
    <dgm:pt modelId="{BD8297C5-958C-4906-AFBC-08BD17172EA0}" type="sibTrans" cxnId="{FFA00C12-FFC9-4D10-9B13-30DBB8E7B4D6}">
      <dgm:prSet/>
      <dgm:spPr/>
      <dgm:t>
        <a:bodyPr/>
        <a:lstStyle/>
        <a:p>
          <a:endParaRPr lang="ru-RU"/>
        </a:p>
      </dgm:t>
    </dgm:pt>
    <dgm:pt modelId="{F686F3DD-E86D-4A17-8D05-D508A22730DD}">
      <dgm:prSet phldrT="[Текст]" custT="1"/>
      <dgm:spPr>
        <a:solidFill>
          <a:srgbClr val="747100"/>
        </a:solidFill>
      </dgm:spPr>
      <dgm:t>
        <a:bodyPr/>
        <a:lstStyle/>
        <a:p>
          <a:pPr algn="just"/>
          <a:r>
            <a:rPr lang="ru-RU" sz="2400" dirty="0" smtClean="0"/>
            <a:t>       —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показать, как связаны между собой отдельные блоки понятий;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6BB918-1399-4D82-97BB-6A67AE7FB59B}" type="parTrans" cxnId="{58AF2DA7-2226-4086-B85B-77406F1E6AD8}">
      <dgm:prSet/>
      <dgm:spPr/>
      <dgm:t>
        <a:bodyPr/>
        <a:lstStyle/>
        <a:p>
          <a:endParaRPr lang="ru-RU"/>
        </a:p>
      </dgm:t>
    </dgm:pt>
    <dgm:pt modelId="{F57DAB02-8E0F-496C-87D2-D56BB3578C91}" type="sibTrans" cxnId="{58AF2DA7-2226-4086-B85B-77406F1E6AD8}">
      <dgm:prSet/>
      <dgm:spPr/>
      <dgm:t>
        <a:bodyPr/>
        <a:lstStyle/>
        <a:p>
          <a:endParaRPr lang="ru-RU"/>
        </a:p>
      </dgm:t>
    </dgm:pt>
    <dgm:pt modelId="{2FF30FEF-5F9B-4B13-A1CC-AF30617669A9}">
      <dgm:prSet phldrT="[Текст]" custT="1"/>
      <dgm:spPr>
        <a:solidFill>
          <a:srgbClr val="A29E00"/>
        </a:solidFill>
      </dgm:spPr>
      <dgm:t>
        <a:bodyPr/>
        <a:lstStyle/>
        <a:p>
          <a:pPr algn="just"/>
          <a:r>
            <a:rPr lang="ru-RU" sz="1900" dirty="0" smtClean="0"/>
            <a:t>       — </a:t>
          </a:r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привести примеры взаимосвязей понятий в соответствии с созданной граф-схемой.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4BAA33-434B-4F9F-9080-DDD22FC19911}" type="parTrans" cxnId="{B1BD1F30-92D4-40BB-B8E2-AD340E9A8E72}">
      <dgm:prSet/>
      <dgm:spPr/>
      <dgm:t>
        <a:bodyPr/>
        <a:lstStyle/>
        <a:p>
          <a:endParaRPr lang="ru-RU"/>
        </a:p>
      </dgm:t>
    </dgm:pt>
    <dgm:pt modelId="{F159E0FD-BF54-4C23-9818-648D8AB9C554}" type="sibTrans" cxnId="{B1BD1F30-92D4-40BB-B8E2-AD340E9A8E72}">
      <dgm:prSet/>
      <dgm:spPr/>
      <dgm:t>
        <a:bodyPr/>
        <a:lstStyle/>
        <a:p>
          <a:endParaRPr lang="ru-RU"/>
        </a:p>
      </dgm:t>
    </dgm:pt>
    <dgm:pt modelId="{590424D5-EA35-4838-BA0F-32EFB64E4073}" type="pres">
      <dgm:prSet presAssocID="{CC82B0CC-F541-4F16-AD84-A86600F736F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EA1FF7-BF74-4157-9E85-95BB57635520}" type="pres">
      <dgm:prSet presAssocID="{DB8F232B-4952-4E24-BDC3-031FB487E40C}" presName="parentLin" presStyleCnt="0"/>
      <dgm:spPr/>
    </dgm:pt>
    <dgm:pt modelId="{9D2D396C-F03E-4F41-B77F-FABF94E34F70}" type="pres">
      <dgm:prSet presAssocID="{DB8F232B-4952-4E24-BDC3-031FB487E40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06ABC17-F5FA-434C-A24E-066F7DB7D762}" type="pres">
      <dgm:prSet presAssocID="{DB8F232B-4952-4E24-BDC3-031FB487E40C}" presName="parentText" presStyleLbl="node1" presStyleIdx="0" presStyleCnt="4" custScaleX="142857" custScaleY="1487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B413C-23A1-4CA9-86CE-535E1AB1CD44}" type="pres">
      <dgm:prSet presAssocID="{DB8F232B-4952-4E24-BDC3-031FB487E40C}" presName="negativeSpace" presStyleCnt="0"/>
      <dgm:spPr/>
    </dgm:pt>
    <dgm:pt modelId="{DB05F75A-49B1-42C9-A79B-C04BC90DEEEA}" type="pres">
      <dgm:prSet presAssocID="{DB8F232B-4952-4E24-BDC3-031FB487E40C}" presName="childText" presStyleLbl="conFgAcc1" presStyleIdx="0" presStyleCnt="4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DA717AA5-33B2-44AE-AB11-4290AEAD7C75}" type="pres">
      <dgm:prSet presAssocID="{6CE0DE56-A263-40F5-ACCA-9B14FDCF18CB}" presName="spaceBetweenRectangles" presStyleCnt="0"/>
      <dgm:spPr/>
    </dgm:pt>
    <dgm:pt modelId="{50486F71-060F-413C-9EEC-AD49863A81B3}" type="pres">
      <dgm:prSet presAssocID="{82246E22-EC8B-4041-9322-990603DF26E9}" presName="parentLin" presStyleCnt="0"/>
      <dgm:spPr/>
    </dgm:pt>
    <dgm:pt modelId="{84384E19-04CF-487E-846B-CE952385E18C}" type="pres">
      <dgm:prSet presAssocID="{82246E22-EC8B-4041-9322-990603DF26E9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6FA580E-C3F3-43D3-9D85-EA0E918F790E}" type="pres">
      <dgm:prSet presAssocID="{82246E22-EC8B-4041-9322-990603DF26E9}" presName="parentText" presStyleLbl="node1" presStyleIdx="1" presStyleCnt="4" custScaleX="142857" custScaleY="1297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4B7A1C-CC23-4F10-81B3-FF00C6925724}" type="pres">
      <dgm:prSet presAssocID="{82246E22-EC8B-4041-9322-990603DF26E9}" presName="negativeSpace" presStyleCnt="0"/>
      <dgm:spPr/>
    </dgm:pt>
    <dgm:pt modelId="{4D2F913E-8648-4601-B21E-3A303D018DC8}" type="pres">
      <dgm:prSet presAssocID="{82246E22-EC8B-4041-9322-990603DF26E9}" presName="childText" presStyleLbl="conFgAcc1" presStyleIdx="1" presStyleCnt="4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EBDD892A-47DF-49AF-BB00-2D4B1B5D0262}" type="pres">
      <dgm:prSet presAssocID="{BD8297C5-958C-4906-AFBC-08BD17172EA0}" presName="spaceBetweenRectangles" presStyleCnt="0"/>
      <dgm:spPr/>
    </dgm:pt>
    <dgm:pt modelId="{D5916EDD-013A-43B5-B598-A3F638262735}" type="pres">
      <dgm:prSet presAssocID="{F686F3DD-E86D-4A17-8D05-D508A22730DD}" presName="parentLin" presStyleCnt="0"/>
      <dgm:spPr/>
    </dgm:pt>
    <dgm:pt modelId="{0F41523F-C89E-472D-A175-AEB85073C2CF}" type="pres">
      <dgm:prSet presAssocID="{F686F3DD-E86D-4A17-8D05-D508A22730D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B2FE1D60-0E94-48D8-AE4D-585D595AF2CF}" type="pres">
      <dgm:prSet presAssocID="{F686F3DD-E86D-4A17-8D05-D508A22730DD}" presName="parentText" presStyleLbl="node1" presStyleIdx="2" presStyleCnt="4" custScaleX="142857" custScaleY="1347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CB169B-F708-420B-95C5-B6B49D87B23D}" type="pres">
      <dgm:prSet presAssocID="{F686F3DD-E86D-4A17-8D05-D508A22730DD}" presName="negativeSpace" presStyleCnt="0"/>
      <dgm:spPr/>
    </dgm:pt>
    <dgm:pt modelId="{277B8238-B245-4874-AF65-7B77B90554D7}" type="pres">
      <dgm:prSet presAssocID="{F686F3DD-E86D-4A17-8D05-D508A22730DD}" presName="childText" presStyleLbl="conFgAcc1" presStyleIdx="2" presStyleCnt="4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E38CC174-E939-4600-9BF3-055D3445CA60}" type="pres">
      <dgm:prSet presAssocID="{F57DAB02-8E0F-496C-87D2-D56BB3578C91}" presName="spaceBetweenRectangles" presStyleCnt="0"/>
      <dgm:spPr/>
    </dgm:pt>
    <dgm:pt modelId="{5D610AEA-B733-408A-B3D2-17B17174BEFB}" type="pres">
      <dgm:prSet presAssocID="{2FF30FEF-5F9B-4B13-A1CC-AF30617669A9}" presName="parentLin" presStyleCnt="0"/>
      <dgm:spPr/>
    </dgm:pt>
    <dgm:pt modelId="{B2CDD198-2E22-4106-81C4-2A76F29F528E}" type="pres">
      <dgm:prSet presAssocID="{2FF30FEF-5F9B-4B13-A1CC-AF30617669A9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97EB0095-BFCA-46A2-B652-FD33AF37F5DC}" type="pres">
      <dgm:prSet presAssocID="{2FF30FEF-5F9B-4B13-A1CC-AF30617669A9}" presName="parentText" presStyleLbl="node1" presStyleIdx="3" presStyleCnt="4" custScaleX="142857" custScaleY="140071" custLinFactNeighborX="5393" custLinFactNeighborY="54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A786D6-2A31-4826-89F5-A6424A4723D7}" type="pres">
      <dgm:prSet presAssocID="{2FF30FEF-5F9B-4B13-A1CC-AF30617669A9}" presName="negativeSpace" presStyleCnt="0"/>
      <dgm:spPr/>
    </dgm:pt>
    <dgm:pt modelId="{A435A0D6-C611-4560-96C8-96DA061C6550}" type="pres">
      <dgm:prSet presAssocID="{2FF30FEF-5F9B-4B13-A1CC-AF30617669A9}" presName="childText" presStyleLbl="conFgAcc1" presStyleIdx="3" presStyleCnt="4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</dgm:ptLst>
  <dgm:cxnLst>
    <dgm:cxn modelId="{20D75758-5D24-47D5-BE7B-AEB3E73EAC51}" type="presOf" srcId="{F686F3DD-E86D-4A17-8D05-D508A22730DD}" destId="{B2FE1D60-0E94-48D8-AE4D-585D595AF2CF}" srcOrd="1" destOrd="0" presId="urn:microsoft.com/office/officeart/2005/8/layout/list1"/>
    <dgm:cxn modelId="{12C543B5-21DC-4F8E-8BE1-42A2B14E682A}" srcId="{CC82B0CC-F541-4F16-AD84-A86600F736F9}" destId="{DB8F232B-4952-4E24-BDC3-031FB487E40C}" srcOrd="0" destOrd="0" parTransId="{FF104D57-58DA-4DD8-8023-4A96F7735302}" sibTransId="{6CE0DE56-A263-40F5-ACCA-9B14FDCF18CB}"/>
    <dgm:cxn modelId="{EC959AE5-3C26-4BA1-AD6B-293D80A0C738}" type="presOf" srcId="{DB8F232B-4952-4E24-BDC3-031FB487E40C}" destId="{F06ABC17-F5FA-434C-A24E-066F7DB7D762}" srcOrd="1" destOrd="0" presId="urn:microsoft.com/office/officeart/2005/8/layout/list1"/>
    <dgm:cxn modelId="{49F6ABD1-9B4D-4F27-A7B0-58895113682A}" type="presOf" srcId="{2FF30FEF-5F9B-4B13-A1CC-AF30617669A9}" destId="{B2CDD198-2E22-4106-81C4-2A76F29F528E}" srcOrd="0" destOrd="0" presId="urn:microsoft.com/office/officeart/2005/8/layout/list1"/>
    <dgm:cxn modelId="{F67EB575-4F53-4D15-9053-36905B1095C1}" type="presOf" srcId="{DB8F232B-4952-4E24-BDC3-031FB487E40C}" destId="{9D2D396C-F03E-4F41-B77F-FABF94E34F70}" srcOrd="0" destOrd="0" presId="urn:microsoft.com/office/officeart/2005/8/layout/list1"/>
    <dgm:cxn modelId="{FFA00C12-FFC9-4D10-9B13-30DBB8E7B4D6}" srcId="{CC82B0CC-F541-4F16-AD84-A86600F736F9}" destId="{82246E22-EC8B-4041-9322-990603DF26E9}" srcOrd="1" destOrd="0" parTransId="{6529F5AB-49E6-4D1F-840F-FFD5DEBFDBB3}" sibTransId="{BD8297C5-958C-4906-AFBC-08BD17172EA0}"/>
    <dgm:cxn modelId="{2F96D27B-4FC9-42A3-B01C-8D32ABC02509}" type="presOf" srcId="{2FF30FEF-5F9B-4B13-A1CC-AF30617669A9}" destId="{97EB0095-BFCA-46A2-B652-FD33AF37F5DC}" srcOrd="1" destOrd="0" presId="urn:microsoft.com/office/officeart/2005/8/layout/list1"/>
    <dgm:cxn modelId="{B1BD1F30-92D4-40BB-B8E2-AD340E9A8E72}" srcId="{CC82B0CC-F541-4F16-AD84-A86600F736F9}" destId="{2FF30FEF-5F9B-4B13-A1CC-AF30617669A9}" srcOrd="3" destOrd="0" parTransId="{D24BAA33-434B-4F9F-9080-DDD22FC19911}" sibTransId="{F159E0FD-BF54-4C23-9818-648D8AB9C554}"/>
    <dgm:cxn modelId="{5699DF3F-7254-413D-ACA2-A3389636AD1B}" type="presOf" srcId="{CC82B0CC-F541-4F16-AD84-A86600F736F9}" destId="{590424D5-EA35-4838-BA0F-32EFB64E4073}" srcOrd="0" destOrd="0" presId="urn:microsoft.com/office/officeart/2005/8/layout/list1"/>
    <dgm:cxn modelId="{D636D054-CC35-48C5-B425-DC1688CD780D}" type="presOf" srcId="{82246E22-EC8B-4041-9322-990603DF26E9}" destId="{84384E19-04CF-487E-846B-CE952385E18C}" srcOrd="0" destOrd="0" presId="urn:microsoft.com/office/officeart/2005/8/layout/list1"/>
    <dgm:cxn modelId="{B2B84A59-B7F6-4766-BD2C-F3AEB8A7A9F4}" type="presOf" srcId="{F686F3DD-E86D-4A17-8D05-D508A22730DD}" destId="{0F41523F-C89E-472D-A175-AEB85073C2CF}" srcOrd="0" destOrd="0" presId="urn:microsoft.com/office/officeart/2005/8/layout/list1"/>
    <dgm:cxn modelId="{5E31EC1A-7950-4761-904F-8C8D2155D6F3}" type="presOf" srcId="{82246E22-EC8B-4041-9322-990603DF26E9}" destId="{E6FA580E-C3F3-43D3-9D85-EA0E918F790E}" srcOrd="1" destOrd="0" presId="urn:microsoft.com/office/officeart/2005/8/layout/list1"/>
    <dgm:cxn modelId="{58AF2DA7-2226-4086-B85B-77406F1E6AD8}" srcId="{CC82B0CC-F541-4F16-AD84-A86600F736F9}" destId="{F686F3DD-E86D-4A17-8D05-D508A22730DD}" srcOrd="2" destOrd="0" parTransId="{376BB918-1399-4D82-97BB-6A67AE7FB59B}" sibTransId="{F57DAB02-8E0F-496C-87D2-D56BB3578C91}"/>
    <dgm:cxn modelId="{BB066E49-FC23-48F7-A8BE-E70E4FD73F24}" type="presParOf" srcId="{590424D5-EA35-4838-BA0F-32EFB64E4073}" destId="{EAEA1FF7-BF74-4157-9E85-95BB57635520}" srcOrd="0" destOrd="0" presId="urn:microsoft.com/office/officeart/2005/8/layout/list1"/>
    <dgm:cxn modelId="{36217FEC-8218-411D-A7FA-527AA5D11D50}" type="presParOf" srcId="{EAEA1FF7-BF74-4157-9E85-95BB57635520}" destId="{9D2D396C-F03E-4F41-B77F-FABF94E34F70}" srcOrd="0" destOrd="0" presId="urn:microsoft.com/office/officeart/2005/8/layout/list1"/>
    <dgm:cxn modelId="{3D775F89-D054-4346-A1E3-9BB02BDD3AF3}" type="presParOf" srcId="{EAEA1FF7-BF74-4157-9E85-95BB57635520}" destId="{F06ABC17-F5FA-434C-A24E-066F7DB7D762}" srcOrd="1" destOrd="0" presId="urn:microsoft.com/office/officeart/2005/8/layout/list1"/>
    <dgm:cxn modelId="{A8D1465F-CC2A-4EEA-A2DB-56A7865C2D10}" type="presParOf" srcId="{590424D5-EA35-4838-BA0F-32EFB64E4073}" destId="{EFDB413C-23A1-4CA9-86CE-535E1AB1CD44}" srcOrd="1" destOrd="0" presId="urn:microsoft.com/office/officeart/2005/8/layout/list1"/>
    <dgm:cxn modelId="{4CF176A6-FF28-4D41-85DF-B9FF1411D70E}" type="presParOf" srcId="{590424D5-EA35-4838-BA0F-32EFB64E4073}" destId="{DB05F75A-49B1-42C9-A79B-C04BC90DEEEA}" srcOrd="2" destOrd="0" presId="urn:microsoft.com/office/officeart/2005/8/layout/list1"/>
    <dgm:cxn modelId="{7CBE9F19-9F91-47DC-B0CA-1744863E98F1}" type="presParOf" srcId="{590424D5-EA35-4838-BA0F-32EFB64E4073}" destId="{DA717AA5-33B2-44AE-AB11-4290AEAD7C75}" srcOrd="3" destOrd="0" presId="urn:microsoft.com/office/officeart/2005/8/layout/list1"/>
    <dgm:cxn modelId="{E64BF609-B87C-4F6B-AFFD-DAD257148399}" type="presParOf" srcId="{590424D5-EA35-4838-BA0F-32EFB64E4073}" destId="{50486F71-060F-413C-9EEC-AD49863A81B3}" srcOrd="4" destOrd="0" presId="urn:microsoft.com/office/officeart/2005/8/layout/list1"/>
    <dgm:cxn modelId="{4872AA43-6D63-4957-BE26-724B7D1B51BC}" type="presParOf" srcId="{50486F71-060F-413C-9EEC-AD49863A81B3}" destId="{84384E19-04CF-487E-846B-CE952385E18C}" srcOrd="0" destOrd="0" presId="urn:microsoft.com/office/officeart/2005/8/layout/list1"/>
    <dgm:cxn modelId="{9A865052-AE3E-4C98-B816-9CC9A7701192}" type="presParOf" srcId="{50486F71-060F-413C-9EEC-AD49863A81B3}" destId="{E6FA580E-C3F3-43D3-9D85-EA0E918F790E}" srcOrd="1" destOrd="0" presId="urn:microsoft.com/office/officeart/2005/8/layout/list1"/>
    <dgm:cxn modelId="{1A5F401A-6A2E-459F-95E5-ABF5400F2C6A}" type="presParOf" srcId="{590424D5-EA35-4838-BA0F-32EFB64E4073}" destId="{774B7A1C-CC23-4F10-81B3-FF00C6925724}" srcOrd="5" destOrd="0" presId="urn:microsoft.com/office/officeart/2005/8/layout/list1"/>
    <dgm:cxn modelId="{0C2604FF-75B2-4D69-AD44-E26BE3D819A4}" type="presParOf" srcId="{590424D5-EA35-4838-BA0F-32EFB64E4073}" destId="{4D2F913E-8648-4601-B21E-3A303D018DC8}" srcOrd="6" destOrd="0" presId="urn:microsoft.com/office/officeart/2005/8/layout/list1"/>
    <dgm:cxn modelId="{DB2C2AD5-7D79-40F0-A01C-CD717A75B741}" type="presParOf" srcId="{590424D5-EA35-4838-BA0F-32EFB64E4073}" destId="{EBDD892A-47DF-49AF-BB00-2D4B1B5D0262}" srcOrd="7" destOrd="0" presId="urn:microsoft.com/office/officeart/2005/8/layout/list1"/>
    <dgm:cxn modelId="{0112C287-33FD-4F10-9834-92265D9A3A44}" type="presParOf" srcId="{590424D5-EA35-4838-BA0F-32EFB64E4073}" destId="{D5916EDD-013A-43B5-B598-A3F638262735}" srcOrd="8" destOrd="0" presId="urn:microsoft.com/office/officeart/2005/8/layout/list1"/>
    <dgm:cxn modelId="{798BF201-ABDB-4A73-8260-76BC07B18367}" type="presParOf" srcId="{D5916EDD-013A-43B5-B598-A3F638262735}" destId="{0F41523F-C89E-472D-A175-AEB85073C2CF}" srcOrd="0" destOrd="0" presId="urn:microsoft.com/office/officeart/2005/8/layout/list1"/>
    <dgm:cxn modelId="{246F2DEA-F31D-4971-A095-A48639B5C71F}" type="presParOf" srcId="{D5916EDD-013A-43B5-B598-A3F638262735}" destId="{B2FE1D60-0E94-48D8-AE4D-585D595AF2CF}" srcOrd="1" destOrd="0" presId="urn:microsoft.com/office/officeart/2005/8/layout/list1"/>
    <dgm:cxn modelId="{C2FF6CDD-F4E0-42BC-ADB6-0FA312DEACD4}" type="presParOf" srcId="{590424D5-EA35-4838-BA0F-32EFB64E4073}" destId="{B3CB169B-F708-420B-95C5-B6B49D87B23D}" srcOrd="9" destOrd="0" presId="urn:microsoft.com/office/officeart/2005/8/layout/list1"/>
    <dgm:cxn modelId="{E0793673-F841-4784-A4D4-863C7F938D89}" type="presParOf" srcId="{590424D5-EA35-4838-BA0F-32EFB64E4073}" destId="{277B8238-B245-4874-AF65-7B77B90554D7}" srcOrd="10" destOrd="0" presId="urn:microsoft.com/office/officeart/2005/8/layout/list1"/>
    <dgm:cxn modelId="{F10251A4-326C-47B5-8105-8C5BB57388CD}" type="presParOf" srcId="{590424D5-EA35-4838-BA0F-32EFB64E4073}" destId="{E38CC174-E939-4600-9BF3-055D3445CA60}" srcOrd="11" destOrd="0" presId="urn:microsoft.com/office/officeart/2005/8/layout/list1"/>
    <dgm:cxn modelId="{CF2A0598-89A8-4AAB-8D0A-3B657AAB8F8C}" type="presParOf" srcId="{590424D5-EA35-4838-BA0F-32EFB64E4073}" destId="{5D610AEA-B733-408A-B3D2-17B17174BEFB}" srcOrd="12" destOrd="0" presId="urn:microsoft.com/office/officeart/2005/8/layout/list1"/>
    <dgm:cxn modelId="{9D938DDF-F326-409E-8BB7-0B293BAECAF7}" type="presParOf" srcId="{5D610AEA-B733-408A-B3D2-17B17174BEFB}" destId="{B2CDD198-2E22-4106-81C4-2A76F29F528E}" srcOrd="0" destOrd="0" presId="urn:microsoft.com/office/officeart/2005/8/layout/list1"/>
    <dgm:cxn modelId="{C8A7F177-ECDC-4C8B-A1ED-3118D9C9C359}" type="presParOf" srcId="{5D610AEA-B733-408A-B3D2-17B17174BEFB}" destId="{97EB0095-BFCA-46A2-B652-FD33AF37F5DC}" srcOrd="1" destOrd="0" presId="urn:microsoft.com/office/officeart/2005/8/layout/list1"/>
    <dgm:cxn modelId="{3B30F52F-978E-4556-A5DF-21462E131E57}" type="presParOf" srcId="{590424D5-EA35-4838-BA0F-32EFB64E4073}" destId="{87A786D6-2A31-4826-89F5-A6424A4723D7}" srcOrd="13" destOrd="0" presId="urn:microsoft.com/office/officeart/2005/8/layout/list1"/>
    <dgm:cxn modelId="{D5240622-5501-4DFE-8DF9-A45F548C5524}" type="presParOf" srcId="{590424D5-EA35-4838-BA0F-32EFB64E4073}" destId="{A435A0D6-C611-4560-96C8-96DA061C6550}" srcOrd="14" destOrd="0" presId="urn:microsoft.com/office/officeart/2005/8/layout/list1"/>
  </dgm:cxnLst>
  <dgm:bg/>
  <dgm:whole>
    <a:ln>
      <a:solidFill>
        <a:srgbClr val="333200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82B0CC-F541-4F16-AD84-A86600F736F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8F232B-4952-4E24-BDC3-031FB487E40C}">
      <dgm:prSet phldrT="[Текст]" custT="1"/>
      <dgm:spPr>
        <a:solidFill>
          <a:srgbClr val="333200"/>
        </a:solidFill>
      </dgm:spPr>
      <dgm:t>
        <a:bodyPr/>
        <a:lstStyle/>
        <a:p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основные понятия выделены полностью;</a:t>
          </a:r>
          <a:endParaRPr lang="ru-RU" sz="2400" b="1" i="1" dirty="0">
            <a:solidFill>
              <a:srgbClr val="3332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104D57-58DA-4DD8-8023-4A96F7735302}" type="parTrans" cxnId="{12C543B5-21DC-4F8E-8BE1-42A2B14E682A}">
      <dgm:prSet/>
      <dgm:spPr/>
      <dgm:t>
        <a:bodyPr/>
        <a:lstStyle/>
        <a:p>
          <a:endParaRPr lang="ru-RU"/>
        </a:p>
      </dgm:t>
    </dgm:pt>
    <dgm:pt modelId="{6CE0DE56-A263-40F5-ACCA-9B14FDCF18CB}" type="sibTrans" cxnId="{12C543B5-21DC-4F8E-8BE1-42A2B14E682A}">
      <dgm:prSet/>
      <dgm:spPr/>
      <dgm:t>
        <a:bodyPr/>
        <a:lstStyle/>
        <a:p>
          <a:endParaRPr lang="ru-RU"/>
        </a:p>
      </dgm:t>
    </dgm:pt>
    <dgm:pt modelId="{82246E22-EC8B-4041-9322-990603DF26E9}">
      <dgm:prSet phldrT="[Текст]" custT="1"/>
      <dgm:spPr>
        <a:solidFill>
          <a:srgbClr val="484600"/>
        </a:solidFill>
      </dgm:spPr>
      <dgm:t>
        <a:bodyPr/>
        <a:lstStyle/>
        <a:p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основные понятия выделены частично (не более 2 замечаний);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29F5AB-49E6-4D1F-840F-FFD5DEBFDBB3}" type="parTrans" cxnId="{FFA00C12-FFC9-4D10-9B13-30DBB8E7B4D6}">
      <dgm:prSet/>
      <dgm:spPr/>
      <dgm:t>
        <a:bodyPr/>
        <a:lstStyle/>
        <a:p>
          <a:endParaRPr lang="ru-RU"/>
        </a:p>
      </dgm:t>
    </dgm:pt>
    <dgm:pt modelId="{BD8297C5-958C-4906-AFBC-08BD17172EA0}" type="sibTrans" cxnId="{FFA00C12-FFC9-4D10-9B13-30DBB8E7B4D6}">
      <dgm:prSet/>
      <dgm:spPr/>
      <dgm:t>
        <a:bodyPr/>
        <a:lstStyle/>
        <a:p>
          <a:endParaRPr lang="ru-RU"/>
        </a:p>
      </dgm:t>
    </dgm:pt>
    <dgm:pt modelId="{F686F3DD-E86D-4A17-8D05-D508A22730DD}">
      <dgm:prSet phldrT="[Текст]" custT="1"/>
      <dgm:spPr>
        <a:solidFill>
          <a:srgbClr val="747100"/>
        </a:solidFill>
      </dgm:spPr>
      <dgm:t>
        <a:bodyPr/>
        <a:lstStyle/>
        <a:p>
          <a:r>
            <a:rPr lang="ru-RU" sz="2400" dirty="0" smtClean="0"/>
            <a:t>      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основные понятия выделены частично (3 и более замечаний);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6BB918-1399-4D82-97BB-6A67AE7FB59B}" type="parTrans" cxnId="{58AF2DA7-2226-4086-B85B-77406F1E6AD8}">
      <dgm:prSet/>
      <dgm:spPr/>
      <dgm:t>
        <a:bodyPr/>
        <a:lstStyle/>
        <a:p>
          <a:endParaRPr lang="ru-RU"/>
        </a:p>
      </dgm:t>
    </dgm:pt>
    <dgm:pt modelId="{F57DAB02-8E0F-496C-87D2-D56BB3578C91}" type="sibTrans" cxnId="{58AF2DA7-2226-4086-B85B-77406F1E6AD8}">
      <dgm:prSet/>
      <dgm:spPr/>
      <dgm:t>
        <a:bodyPr/>
        <a:lstStyle/>
        <a:p>
          <a:endParaRPr lang="ru-RU"/>
        </a:p>
      </dgm:t>
    </dgm:pt>
    <dgm:pt modelId="{2FF30FEF-5F9B-4B13-A1CC-AF30617669A9}">
      <dgm:prSet phldrT="[Текст]" custT="1"/>
      <dgm:spPr>
        <a:solidFill>
          <a:srgbClr val="A29E00"/>
        </a:solidFill>
      </dgm:spPr>
      <dgm:t>
        <a:bodyPr/>
        <a:lstStyle/>
        <a:p>
          <a:pPr algn="just"/>
          <a:r>
            <a:rPr lang="ru-RU" sz="2400" dirty="0" smtClean="0"/>
            <a:t>      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основные понятия не выделены.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4BAA33-434B-4F9F-9080-DDD22FC19911}" type="parTrans" cxnId="{B1BD1F30-92D4-40BB-B8E2-AD340E9A8E72}">
      <dgm:prSet/>
      <dgm:spPr/>
      <dgm:t>
        <a:bodyPr/>
        <a:lstStyle/>
        <a:p>
          <a:endParaRPr lang="ru-RU"/>
        </a:p>
      </dgm:t>
    </dgm:pt>
    <dgm:pt modelId="{F159E0FD-BF54-4C23-9818-648D8AB9C554}" type="sibTrans" cxnId="{B1BD1F30-92D4-40BB-B8E2-AD340E9A8E72}">
      <dgm:prSet/>
      <dgm:spPr/>
      <dgm:t>
        <a:bodyPr/>
        <a:lstStyle/>
        <a:p>
          <a:endParaRPr lang="ru-RU"/>
        </a:p>
      </dgm:t>
    </dgm:pt>
    <dgm:pt modelId="{590424D5-EA35-4838-BA0F-32EFB64E4073}" type="pres">
      <dgm:prSet presAssocID="{CC82B0CC-F541-4F16-AD84-A86600F736F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EA1FF7-BF74-4157-9E85-95BB57635520}" type="pres">
      <dgm:prSet presAssocID="{DB8F232B-4952-4E24-BDC3-031FB487E40C}" presName="parentLin" presStyleCnt="0"/>
      <dgm:spPr/>
    </dgm:pt>
    <dgm:pt modelId="{9D2D396C-F03E-4F41-B77F-FABF94E34F70}" type="pres">
      <dgm:prSet presAssocID="{DB8F232B-4952-4E24-BDC3-031FB487E40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06ABC17-F5FA-434C-A24E-066F7DB7D762}" type="pres">
      <dgm:prSet presAssocID="{DB8F232B-4952-4E24-BDC3-031FB487E40C}" presName="parentText" presStyleLbl="node1" presStyleIdx="0" presStyleCnt="4" custScaleX="142857" custScaleY="1269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B413C-23A1-4CA9-86CE-535E1AB1CD44}" type="pres">
      <dgm:prSet presAssocID="{DB8F232B-4952-4E24-BDC3-031FB487E40C}" presName="negativeSpace" presStyleCnt="0"/>
      <dgm:spPr/>
    </dgm:pt>
    <dgm:pt modelId="{DB05F75A-49B1-42C9-A79B-C04BC90DEEEA}" type="pres">
      <dgm:prSet presAssocID="{DB8F232B-4952-4E24-BDC3-031FB487E40C}" presName="childText" presStyleLbl="conFgAcc1" presStyleIdx="0" presStyleCnt="4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DA717AA5-33B2-44AE-AB11-4290AEAD7C75}" type="pres">
      <dgm:prSet presAssocID="{6CE0DE56-A263-40F5-ACCA-9B14FDCF18CB}" presName="spaceBetweenRectangles" presStyleCnt="0"/>
      <dgm:spPr/>
    </dgm:pt>
    <dgm:pt modelId="{50486F71-060F-413C-9EEC-AD49863A81B3}" type="pres">
      <dgm:prSet presAssocID="{82246E22-EC8B-4041-9322-990603DF26E9}" presName="parentLin" presStyleCnt="0"/>
      <dgm:spPr/>
    </dgm:pt>
    <dgm:pt modelId="{84384E19-04CF-487E-846B-CE952385E18C}" type="pres">
      <dgm:prSet presAssocID="{82246E22-EC8B-4041-9322-990603DF26E9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6FA580E-C3F3-43D3-9D85-EA0E918F790E}" type="pres">
      <dgm:prSet presAssocID="{82246E22-EC8B-4041-9322-990603DF26E9}" presName="parentText" presStyleLbl="node1" presStyleIdx="1" presStyleCnt="4" custScaleX="142857" custScaleY="1297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4B7A1C-CC23-4F10-81B3-FF00C6925724}" type="pres">
      <dgm:prSet presAssocID="{82246E22-EC8B-4041-9322-990603DF26E9}" presName="negativeSpace" presStyleCnt="0"/>
      <dgm:spPr/>
    </dgm:pt>
    <dgm:pt modelId="{4D2F913E-8648-4601-B21E-3A303D018DC8}" type="pres">
      <dgm:prSet presAssocID="{82246E22-EC8B-4041-9322-990603DF26E9}" presName="childText" presStyleLbl="conFgAcc1" presStyleIdx="1" presStyleCnt="4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EBDD892A-47DF-49AF-BB00-2D4B1B5D0262}" type="pres">
      <dgm:prSet presAssocID="{BD8297C5-958C-4906-AFBC-08BD17172EA0}" presName="spaceBetweenRectangles" presStyleCnt="0"/>
      <dgm:spPr/>
    </dgm:pt>
    <dgm:pt modelId="{D5916EDD-013A-43B5-B598-A3F638262735}" type="pres">
      <dgm:prSet presAssocID="{F686F3DD-E86D-4A17-8D05-D508A22730DD}" presName="parentLin" presStyleCnt="0"/>
      <dgm:spPr/>
    </dgm:pt>
    <dgm:pt modelId="{0F41523F-C89E-472D-A175-AEB85073C2CF}" type="pres">
      <dgm:prSet presAssocID="{F686F3DD-E86D-4A17-8D05-D508A22730D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B2FE1D60-0E94-48D8-AE4D-585D595AF2CF}" type="pres">
      <dgm:prSet presAssocID="{F686F3DD-E86D-4A17-8D05-D508A22730DD}" presName="parentText" presStyleLbl="node1" presStyleIdx="2" presStyleCnt="4" custScaleX="142857" custScaleY="1347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CB169B-F708-420B-95C5-B6B49D87B23D}" type="pres">
      <dgm:prSet presAssocID="{F686F3DD-E86D-4A17-8D05-D508A22730DD}" presName="negativeSpace" presStyleCnt="0"/>
      <dgm:spPr/>
    </dgm:pt>
    <dgm:pt modelId="{277B8238-B245-4874-AF65-7B77B90554D7}" type="pres">
      <dgm:prSet presAssocID="{F686F3DD-E86D-4A17-8D05-D508A22730DD}" presName="childText" presStyleLbl="conFgAcc1" presStyleIdx="2" presStyleCnt="4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E38CC174-E939-4600-9BF3-055D3445CA60}" type="pres">
      <dgm:prSet presAssocID="{F57DAB02-8E0F-496C-87D2-D56BB3578C91}" presName="spaceBetweenRectangles" presStyleCnt="0"/>
      <dgm:spPr/>
    </dgm:pt>
    <dgm:pt modelId="{5D610AEA-B733-408A-B3D2-17B17174BEFB}" type="pres">
      <dgm:prSet presAssocID="{2FF30FEF-5F9B-4B13-A1CC-AF30617669A9}" presName="parentLin" presStyleCnt="0"/>
      <dgm:spPr/>
    </dgm:pt>
    <dgm:pt modelId="{B2CDD198-2E22-4106-81C4-2A76F29F528E}" type="pres">
      <dgm:prSet presAssocID="{2FF30FEF-5F9B-4B13-A1CC-AF30617669A9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97EB0095-BFCA-46A2-B652-FD33AF37F5DC}" type="pres">
      <dgm:prSet presAssocID="{2FF30FEF-5F9B-4B13-A1CC-AF30617669A9}" presName="parentText" presStyleLbl="node1" presStyleIdx="3" presStyleCnt="4" custScaleX="142857" custScaleY="140071" custLinFactNeighborX="5393" custLinFactNeighborY="54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A786D6-2A31-4826-89F5-A6424A4723D7}" type="pres">
      <dgm:prSet presAssocID="{2FF30FEF-5F9B-4B13-A1CC-AF30617669A9}" presName="negativeSpace" presStyleCnt="0"/>
      <dgm:spPr/>
    </dgm:pt>
    <dgm:pt modelId="{A435A0D6-C611-4560-96C8-96DA061C6550}" type="pres">
      <dgm:prSet presAssocID="{2FF30FEF-5F9B-4B13-A1CC-AF30617669A9}" presName="childText" presStyleLbl="conFgAcc1" presStyleIdx="3" presStyleCnt="4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</dgm:ptLst>
  <dgm:cxnLst>
    <dgm:cxn modelId="{20D75758-5D24-47D5-BE7B-AEB3E73EAC51}" type="presOf" srcId="{F686F3DD-E86D-4A17-8D05-D508A22730DD}" destId="{B2FE1D60-0E94-48D8-AE4D-585D595AF2CF}" srcOrd="1" destOrd="0" presId="urn:microsoft.com/office/officeart/2005/8/layout/list1"/>
    <dgm:cxn modelId="{12C543B5-21DC-4F8E-8BE1-42A2B14E682A}" srcId="{CC82B0CC-F541-4F16-AD84-A86600F736F9}" destId="{DB8F232B-4952-4E24-BDC3-031FB487E40C}" srcOrd="0" destOrd="0" parTransId="{FF104D57-58DA-4DD8-8023-4A96F7735302}" sibTransId="{6CE0DE56-A263-40F5-ACCA-9B14FDCF18CB}"/>
    <dgm:cxn modelId="{EC959AE5-3C26-4BA1-AD6B-293D80A0C738}" type="presOf" srcId="{DB8F232B-4952-4E24-BDC3-031FB487E40C}" destId="{F06ABC17-F5FA-434C-A24E-066F7DB7D762}" srcOrd="1" destOrd="0" presId="urn:microsoft.com/office/officeart/2005/8/layout/list1"/>
    <dgm:cxn modelId="{49F6ABD1-9B4D-4F27-A7B0-58895113682A}" type="presOf" srcId="{2FF30FEF-5F9B-4B13-A1CC-AF30617669A9}" destId="{B2CDD198-2E22-4106-81C4-2A76F29F528E}" srcOrd="0" destOrd="0" presId="urn:microsoft.com/office/officeart/2005/8/layout/list1"/>
    <dgm:cxn modelId="{F67EB575-4F53-4D15-9053-36905B1095C1}" type="presOf" srcId="{DB8F232B-4952-4E24-BDC3-031FB487E40C}" destId="{9D2D396C-F03E-4F41-B77F-FABF94E34F70}" srcOrd="0" destOrd="0" presId="urn:microsoft.com/office/officeart/2005/8/layout/list1"/>
    <dgm:cxn modelId="{FFA00C12-FFC9-4D10-9B13-30DBB8E7B4D6}" srcId="{CC82B0CC-F541-4F16-AD84-A86600F736F9}" destId="{82246E22-EC8B-4041-9322-990603DF26E9}" srcOrd="1" destOrd="0" parTransId="{6529F5AB-49E6-4D1F-840F-FFD5DEBFDBB3}" sibTransId="{BD8297C5-958C-4906-AFBC-08BD17172EA0}"/>
    <dgm:cxn modelId="{2F96D27B-4FC9-42A3-B01C-8D32ABC02509}" type="presOf" srcId="{2FF30FEF-5F9B-4B13-A1CC-AF30617669A9}" destId="{97EB0095-BFCA-46A2-B652-FD33AF37F5DC}" srcOrd="1" destOrd="0" presId="urn:microsoft.com/office/officeart/2005/8/layout/list1"/>
    <dgm:cxn modelId="{B1BD1F30-92D4-40BB-B8E2-AD340E9A8E72}" srcId="{CC82B0CC-F541-4F16-AD84-A86600F736F9}" destId="{2FF30FEF-5F9B-4B13-A1CC-AF30617669A9}" srcOrd="3" destOrd="0" parTransId="{D24BAA33-434B-4F9F-9080-DDD22FC19911}" sibTransId="{F159E0FD-BF54-4C23-9818-648D8AB9C554}"/>
    <dgm:cxn modelId="{5699DF3F-7254-413D-ACA2-A3389636AD1B}" type="presOf" srcId="{CC82B0CC-F541-4F16-AD84-A86600F736F9}" destId="{590424D5-EA35-4838-BA0F-32EFB64E4073}" srcOrd="0" destOrd="0" presId="urn:microsoft.com/office/officeart/2005/8/layout/list1"/>
    <dgm:cxn modelId="{D636D054-CC35-48C5-B425-DC1688CD780D}" type="presOf" srcId="{82246E22-EC8B-4041-9322-990603DF26E9}" destId="{84384E19-04CF-487E-846B-CE952385E18C}" srcOrd="0" destOrd="0" presId="urn:microsoft.com/office/officeart/2005/8/layout/list1"/>
    <dgm:cxn modelId="{B2B84A59-B7F6-4766-BD2C-F3AEB8A7A9F4}" type="presOf" srcId="{F686F3DD-E86D-4A17-8D05-D508A22730DD}" destId="{0F41523F-C89E-472D-A175-AEB85073C2CF}" srcOrd="0" destOrd="0" presId="urn:microsoft.com/office/officeart/2005/8/layout/list1"/>
    <dgm:cxn modelId="{5E31EC1A-7950-4761-904F-8C8D2155D6F3}" type="presOf" srcId="{82246E22-EC8B-4041-9322-990603DF26E9}" destId="{E6FA580E-C3F3-43D3-9D85-EA0E918F790E}" srcOrd="1" destOrd="0" presId="urn:microsoft.com/office/officeart/2005/8/layout/list1"/>
    <dgm:cxn modelId="{58AF2DA7-2226-4086-B85B-77406F1E6AD8}" srcId="{CC82B0CC-F541-4F16-AD84-A86600F736F9}" destId="{F686F3DD-E86D-4A17-8D05-D508A22730DD}" srcOrd="2" destOrd="0" parTransId="{376BB918-1399-4D82-97BB-6A67AE7FB59B}" sibTransId="{F57DAB02-8E0F-496C-87D2-D56BB3578C91}"/>
    <dgm:cxn modelId="{BB066E49-FC23-48F7-A8BE-E70E4FD73F24}" type="presParOf" srcId="{590424D5-EA35-4838-BA0F-32EFB64E4073}" destId="{EAEA1FF7-BF74-4157-9E85-95BB57635520}" srcOrd="0" destOrd="0" presId="urn:microsoft.com/office/officeart/2005/8/layout/list1"/>
    <dgm:cxn modelId="{36217FEC-8218-411D-A7FA-527AA5D11D50}" type="presParOf" srcId="{EAEA1FF7-BF74-4157-9E85-95BB57635520}" destId="{9D2D396C-F03E-4F41-B77F-FABF94E34F70}" srcOrd="0" destOrd="0" presId="urn:microsoft.com/office/officeart/2005/8/layout/list1"/>
    <dgm:cxn modelId="{3D775F89-D054-4346-A1E3-9BB02BDD3AF3}" type="presParOf" srcId="{EAEA1FF7-BF74-4157-9E85-95BB57635520}" destId="{F06ABC17-F5FA-434C-A24E-066F7DB7D762}" srcOrd="1" destOrd="0" presId="urn:microsoft.com/office/officeart/2005/8/layout/list1"/>
    <dgm:cxn modelId="{A8D1465F-CC2A-4EEA-A2DB-56A7865C2D10}" type="presParOf" srcId="{590424D5-EA35-4838-BA0F-32EFB64E4073}" destId="{EFDB413C-23A1-4CA9-86CE-535E1AB1CD44}" srcOrd="1" destOrd="0" presId="urn:microsoft.com/office/officeart/2005/8/layout/list1"/>
    <dgm:cxn modelId="{4CF176A6-FF28-4D41-85DF-B9FF1411D70E}" type="presParOf" srcId="{590424D5-EA35-4838-BA0F-32EFB64E4073}" destId="{DB05F75A-49B1-42C9-A79B-C04BC90DEEEA}" srcOrd="2" destOrd="0" presId="urn:microsoft.com/office/officeart/2005/8/layout/list1"/>
    <dgm:cxn modelId="{7CBE9F19-9F91-47DC-B0CA-1744863E98F1}" type="presParOf" srcId="{590424D5-EA35-4838-BA0F-32EFB64E4073}" destId="{DA717AA5-33B2-44AE-AB11-4290AEAD7C75}" srcOrd="3" destOrd="0" presId="urn:microsoft.com/office/officeart/2005/8/layout/list1"/>
    <dgm:cxn modelId="{E64BF609-B87C-4F6B-AFFD-DAD257148399}" type="presParOf" srcId="{590424D5-EA35-4838-BA0F-32EFB64E4073}" destId="{50486F71-060F-413C-9EEC-AD49863A81B3}" srcOrd="4" destOrd="0" presId="urn:microsoft.com/office/officeart/2005/8/layout/list1"/>
    <dgm:cxn modelId="{4872AA43-6D63-4957-BE26-724B7D1B51BC}" type="presParOf" srcId="{50486F71-060F-413C-9EEC-AD49863A81B3}" destId="{84384E19-04CF-487E-846B-CE952385E18C}" srcOrd="0" destOrd="0" presId="urn:microsoft.com/office/officeart/2005/8/layout/list1"/>
    <dgm:cxn modelId="{9A865052-AE3E-4C98-B816-9CC9A7701192}" type="presParOf" srcId="{50486F71-060F-413C-9EEC-AD49863A81B3}" destId="{E6FA580E-C3F3-43D3-9D85-EA0E918F790E}" srcOrd="1" destOrd="0" presId="urn:microsoft.com/office/officeart/2005/8/layout/list1"/>
    <dgm:cxn modelId="{1A5F401A-6A2E-459F-95E5-ABF5400F2C6A}" type="presParOf" srcId="{590424D5-EA35-4838-BA0F-32EFB64E4073}" destId="{774B7A1C-CC23-4F10-81B3-FF00C6925724}" srcOrd="5" destOrd="0" presId="urn:microsoft.com/office/officeart/2005/8/layout/list1"/>
    <dgm:cxn modelId="{0C2604FF-75B2-4D69-AD44-E26BE3D819A4}" type="presParOf" srcId="{590424D5-EA35-4838-BA0F-32EFB64E4073}" destId="{4D2F913E-8648-4601-B21E-3A303D018DC8}" srcOrd="6" destOrd="0" presId="urn:microsoft.com/office/officeart/2005/8/layout/list1"/>
    <dgm:cxn modelId="{DB2C2AD5-7D79-40F0-A01C-CD717A75B741}" type="presParOf" srcId="{590424D5-EA35-4838-BA0F-32EFB64E4073}" destId="{EBDD892A-47DF-49AF-BB00-2D4B1B5D0262}" srcOrd="7" destOrd="0" presId="urn:microsoft.com/office/officeart/2005/8/layout/list1"/>
    <dgm:cxn modelId="{0112C287-33FD-4F10-9834-92265D9A3A44}" type="presParOf" srcId="{590424D5-EA35-4838-BA0F-32EFB64E4073}" destId="{D5916EDD-013A-43B5-B598-A3F638262735}" srcOrd="8" destOrd="0" presId="urn:microsoft.com/office/officeart/2005/8/layout/list1"/>
    <dgm:cxn modelId="{798BF201-ABDB-4A73-8260-76BC07B18367}" type="presParOf" srcId="{D5916EDD-013A-43B5-B598-A3F638262735}" destId="{0F41523F-C89E-472D-A175-AEB85073C2CF}" srcOrd="0" destOrd="0" presId="urn:microsoft.com/office/officeart/2005/8/layout/list1"/>
    <dgm:cxn modelId="{246F2DEA-F31D-4971-A095-A48639B5C71F}" type="presParOf" srcId="{D5916EDD-013A-43B5-B598-A3F638262735}" destId="{B2FE1D60-0E94-48D8-AE4D-585D595AF2CF}" srcOrd="1" destOrd="0" presId="urn:microsoft.com/office/officeart/2005/8/layout/list1"/>
    <dgm:cxn modelId="{C2FF6CDD-F4E0-42BC-ADB6-0FA312DEACD4}" type="presParOf" srcId="{590424D5-EA35-4838-BA0F-32EFB64E4073}" destId="{B3CB169B-F708-420B-95C5-B6B49D87B23D}" srcOrd="9" destOrd="0" presId="urn:microsoft.com/office/officeart/2005/8/layout/list1"/>
    <dgm:cxn modelId="{E0793673-F841-4784-A4D4-863C7F938D89}" type="presParOf" srcId="{590424D5-EA35-4838-BA0F-32EFB64E4073}" destId="{277B8238-B245-4874-AF65-7B77B90554D7}" srcOrd="10" destOrd="0" presId="urn:microsoft.com/office/officeart/2005/8/layout/list1"/>
    <dgm:cxn modelId="{F10251A4-326C-47B5-8105-8C5BB57388CD}" type="presParOf" srcId="{590424D5-EA35-4838-BA0F-32EFB64E4073}" destId="{E38CC174-E939-4600-9BF3-055D3445CA60}" srcOrd="11" destOrd="0" presId="urn:microsoft.com/office/officeart/2005/8/layout/list1"/>
    <dgm:cxn modelId="{CF2A0598-89A8-4AAB-8D0A-3B657AAB8F8C}" type="presParOf" srcId="{590424D5-EA35-4838-BA0F-32EFB64E4073}" destId="{5D610AEA-B733-408A-B3D2-17B17174BEFB}" srcOrd="12" destOrd="0" presId="urn:microsoft.com/office/officeart/2005/8/layout/list1"/>
    <dgm:cxn modelId="{9D938DDF-F326-409E-8BB7-0B293BAECAF7}" type="presParOf" srcId="{5D610AEA-B733-408A-B3D2-17B17174BEFB}" destId="{B2CDD198-2E22-4106-81C4-2A76F29F528E}" srcOrd="0" destOrd="0" presId="urn:microsoft.com/office/officeart/2005/8/layout/list1"/>
    <dgm:cxn modelId="{C8A7F177-ECDC-4C8B-A1ED-3118D9C9C359}" type="presParOf" srcId="{5D610AEA-B733-408A-B3D2-17B17174BEFB}" destId="{97EB0095-BFCA-46A2-B652-FD33AF37F5DC}" srcOrd="1" destOrd="0" presId="urn:microsoft.com/office/officeart/2005/8/layout/list1"/>
    <dgm:cxn modelId="{3B30F52F-978E-4556-A5DF-21462E131E57}" type="presParOf" srcId="{590424D5-EA35-4838-BA0F-32EFB64E4073}" destId="{87A786D6-2A31-4826-89F5-A6424A4723D7}" srcOrd="13" destOrd="0" presId="urn:microsoft.com/office/officeart/2005/8/layout/list1"/>
    <dgm:cxn modelId="{D5240622-5501-4DFE-8DF9-A45F548C5524}" type="presParOf" srcId="{590424D5-EA35-4838-BA0F-32EFB64E4073}" destId="{A435A0D6-C611-4560-96C8-96DA061C655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C82B0CC-F541-4F16-AD84-A86600F736F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8F232B-4952-4E24-BDC3-031FB487E40C}">
      <dgm:prSet phldrT="[Текст]" custT="1"/>
      <dgm:spPr>
        <a:solidFill>
          <a:srgbClr val="333200"/>
        </a:solidFill>
      </dgm:spPr>
      <dgm:t>
        <a:bodyPr/>
        <a:lstStyle/>
        <a:p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смысловые и причинно-следственные связи определены;</a:t>
          </a:r>
          <a:endParaRPr lang="ru-RU" sz="2400" b="1" i="1" dirty="0">
            <a:solidFill>
              <a:srgbClr val="3332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104D57-58DA-4DD8-8023-4A96F7735302}" type="parTrans" cxnId="{12C543B5-21DC-4F8E-8BE1-42A2B14E682A}">
      <dgm:prSet/>
      <dgm:spPr/>
      <dgm:t>
        <a:bodyPr/>
        <a:lstStyle/>
        <a:p>
          <a:endParaRPr lang="ru-RU"/>
        </a:p>
      </dgm:t>
    </dgm:pt>
    <dgm:pt modelId="{6CE0DE56-A263-40F5-ACCA-9B14FDCF18CB}" type="sibTrans" cxnId="{12C543B5-21DC-4F8E-8BE1-42A2B14E682A}">
      <dgm:prSet/>
      <dgm:spPr/>
      <dgm:t>
        <a:bodyPr/>
        <a:lstStyle/>
        <a:p>
          <a:endParaRPr lang="ru-RU"/>
        </a:p>
      </dgm:t>
    </dgm:pt>
    <dgm:pt modelId="{82246E22-EC8B-4041-9322-990603DF26E9}">
      <dgm:prSet phldrT="[Текст]" custT="1"/>
      <dgm:spPr>
        <a:solidFill>
          <a:srgbClr val="484600"/>
        </a:solidFill>
      </dgm:spPr>
      <dgm:t>
        <a:bodyPr/>
        <a:lstStyle/>
        <a:p>
          <a:pPr algn="just"/>
          <a:r>
            <a:rPr lang="ru-RU" sz="1700" dirty="0" smtClean="0"/>
            <a:t>      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смысловые и причинно-следственные связи определены частично: не более 2 замечаний;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29F5AB-49E6-4D1F-840F-FFD5DEBFDBB3}" type="parTrans" cxnId="{FFA00C12-FFC9-4D10-9B13-30DBB8E7B4D6}">
      <dgm:prSet/>
      <dgm:spPr/>
      <dgm:t>
        <a:bodyPr/>
        <a:lstStyle/>
        <a:p>
          <a:endParaRPr lang="ru-RU"/>
        </a:p>
      </dgm:t>
    </dgm:pt>
    <dgm:pt modelId="{BD8297C5-958C-4906-AFBC-08BD17172EA0}" type="sibTrans" cxnId="{FFA00C12-FFC9-4D10-9B13-30DBB8E7B4D6}">
      <dgm:prSet/>
      <dgm:spPr/>
      <dgm:t>
        <a:bodyPr/>
        <a:lstStyle/>
        <a:p>
          <a:endParaRPr lang="ru-RU"/>
        </a:p>
      </dgm:t>
    </dgm:pt>
    <dgm:pt modelId="{F686F3DD-E86D-4A17-8D05-D508A22730DD}">
      <dgm:prSet phldrT="[Текст]" custT="1"/>
      <dgm:spPr>
        <a:solidFill>
          <a:srgbClr val="747100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— смысловые и причинно-следственные связи определены частично: 3 и более замечаний;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6BB918-1399-4D82-97BB-6A67AE7FB59B}" type="parTrans" cxnId="{58AF2DA7-2226-4086-B85B-77406F1E6AD8}">
      <dgm:prSet/>
      <dgm:spPr/>
      <dgm:t>
        <a:bodyPr/>
        <a:lstStyle/>
        <a:p>
          <a:endParaRPr lang="ru-RU"/>
        </a:p>
      </dgm:t>
    </dgm:pt>
    <dgm:pt modelId="{F57DAB02-8E0F-496C-87D2-D56BB3578C91}" type="sibTrans" cxnId="{58AF2DA7-2226-4086-B85B-77406F1E6AD8}">
      <dgm:prSet/>
      <dgm:spPr/>
      <dgm:t>
        <a:bodyPr/>
        <a:lstStyle/>
        <a:p>
          <a:endParaRPr lang="ru-RU"/>
        </a:p>
      </dgm:t>
    </dgm:pt>
    <dgm:pt modelId="{2FF30FEF-5F9B-4B13-A1CC-AF30617669A9}">
      <dgm:prSet phldrT="[Текст]"/>
      <dgm:spPr>
        <a:solidFill>
          <a:srgbClr val="A29E00"/>
        </a:solidFill>
      </dgm:spPr>
      <dgm:t>
        <a:bodyPr/>
        <a:lstStyle/>
        <a:p>
          <a:pPr algn="just"/>
          <a:r>
            <a:rPr lang="ru-RU" dirty="0" smtClean="0"/>
            <a:t>       </a:t>
          </a:r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смысловые и причинно-следственные связи не определены.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4BAA33-434B-4F9F-9080-DDD22FC19911}" type="parTrans" cxnId="{B1BD1F30-92D4-40BB-B8E2-AD340E9A8E72}">
      <dgm:prSet/>
      <dgm:spPr/>
      <dgm:t>
        <a:bodyPr/>
        <a:lstStyle/>
        <a:p>
          <a:endParaRPr lang="ru-RU"/>
        </a:p>
      </dgm:t>
    </dgm:pt>
    <dgm:pt modelId="{F159E0FD-BF54-4C23-9818-648D8AB9C554}" type="sibTrans" cxnId="{B1BD1F30-92D4-40BB-B8E2-AD340E9A8E72}">
      <dgm:prSet/>
      <dgm:spPr/>
      <dgm:t>
        <a:bodyPr/>
        <a:lstStyle/>
        <a:p>
          <a:endParaRPr lang="ru-RU"/>
        </a:p>
      </dgm:t>
    </dgm:pt>
    <dgm:pt modelId="{590424D5-EA35-4838-BA0F-32EFB64E4073}" type="pres">
      <dgm:prSet presAssocID="{CC82B0CC-F541-4F16-AD84-A86600F736F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EA1FF7-BF74-4157-9E85-95BB57635520}" type="pres">
      <dgm:prSet presAssocID="{DB8F232B-4952-4E24-BDC3-031FB487E40C}" presName="parentLin" presStyleCnt="0"/>
      <dgm:spPr/>
    </dgm:pt>
    <dgm:pt modelId="{9D2D396C-F03E-4F41-B77F-FABF94E34F70}" type="pres">
      <dgm:prSet presAssocID="{DB8F232B-4952-4E24-BDC3-031FB487E40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06ABC17-F5FA-434C-A24E-066F7DB7D762}" type="pres">
      <dgm:prSet presAssocID="{DB8F232B-4952-4E24-BDC3-031FB487E40C}" presName="parentText" presStyleLbl="node1" presStyleIdx="0" presStyleCnt="4" custScaleX="142857" custScaleY="1269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B413C-23A1-4CA9-86CE-535E1AB1CD44}" type="pres">
      <dgm:prSet presAssocID="{DB8F232B-4952-4E24-BDC3-031FB487E40C}" presName="negativeSpace" presStyleCnt="0"/>
      <dgm:spPr/>
    </dgm:pt>
    <dgm:pt modelId="{DB05F75A-49B1-42C9-A79B-C04BC90DEEEA}" type="pres">
      <dgm:prSet presAssocID="{DB8F232B-4952-4E24-BDC3-031FB487E40C}" presName="childText" presStyleLbl="conFgAcc1" presStyleIdx="0" presStyleCnt="4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DA717AA5-33B2-44AE-AB11-4290AEAD7C75}" type="pres">
      <dgm:prSet presAssocID="{6CE0DE56-A263-40F5-ACCA-9B14FDCF18CB}" presName="spaceBetweenRectangles" presStyleCnt="0"/>
      <dgm:spPr/>
    </dgm:pt>
    <dgm:pt modelId="{50486F71-060F-413C-9EEC-AD49863A81B3}" type="pres">
      <dgm:prSet presAssocID="{82246E22-EC8B-4041-9322-990603DF26E9}" presName="parentLin" presStyleCnt="0"/>
      <dgm:spPr/>
    </dgm:pt>
    <dgm:pt modelId="{84384E19-04CF-487E-846B-CE952385E18C}" type="pres">
      <dgm:prSet presAssocID="{82246E22-EC8B-4041-9322-990603DF26E9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6FA580E-C3F3-43D3-9D85-EA0E918F790E}" type="pres">
      <dgm:prSet presAssocID="{82246E22-EC8B-4041-9322-990603DF26E9}" presName="parentText" presStyleLbl="node1" presStyleIdx="1" presStyleCnt="4" custScaleX="142857" custScaleY="1297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4B7A1C-CC23-4F10-81B3-FF00C6925724}" type="pres">
      <dgm:prSet presAssocID="{82246E22-EC8B-4041-9322-990603DF26E9}" presName="negativeSpace" presStyleCnt="0"/>
      <dgm:spPr/>
    </dgm:pt>
    <dgm:pt modelId="{4D2F913E-8648-4601-B21E-3A303D018DC8}" type="pres">
      <dgm:prSet presAssocID="{82246E22-EC8B-4041-9322-990603DF26E9}" presName="childText" presStyleLbl="conFgAcc1" presStyleIdx="1" presStyleCnt="4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EBDD892A-47DF-49AF-BB00-2D4B1B5D0262}" type="pres">
      <dgm:prSet presAssocID="{BD8297C5-958C-4906-AFBC-08BD17172EA0}" presName="spaceBetweenRectangles" presStyleCnt="0"/>
      <dgm:spPr/>
    </dgm:pt>
    <dgm:pt modelId="{D5916EDD-013A-43B5-B598-A3F638262735}" type="pres">
      <dgm:prSet presAssocID="{F686F3DD-E86D-4A17-8D05-D508A22730DD}" presName="parentLin" presStyleCnt="0"/>
      <dgm:spPr/>
    </dgm:pt>
    <dgm:pt modelId="{0F41523F-C89E-472D-A175-AEB85073C2CF}" type="pres">
      <dgm:prSet presAssocID="{F686F3DD-E86D-4A17-8D05-D508A22730D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B2FE1D60-0E94-48D8-AE4D-585D595AF2CF}" type="pres">
      <dgm:prSet presAssocID="{F686F3DD-E86D-4A17-8D05-D508A22730DD}" presName="parentText" presStyleLbl="node1" presStyleIdx="2" presStyleCnt="4" custScaleX="142857" custScaleY="1347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CB169B-F708-420B-95C5-B6B49D87B23D}" type="pres">
      <dgm:prSet presAssocID="{F686F3DD-E86D-4A17-8D05-D508A22730DD}" presName="negativeSpace" presStyleCnt="0"/>
      <dgm:spPr/>
    </dgm:pt>
    <dgm:pt modelId="{277B8238-B245-4874-AF65-7B77B90554D7}" type="pres">
      <dgm:prSet presAssocID="{F686F3DD-E86D-4A17-8D05-D508A22730DD}" presName="childText" presStyleLbl="conFgAcc1" presStyleIdx="2" presStyleCnt="4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E38CC174-E939-4600-9BF3-055D3445CA60}" type="pres">
      <dgm:prSet presAssocID="{F57DAB02-8E0F-496C-87D2-D56BB3578C91}" presName="spaceBetweenRectangles" presStyleCnt="0"/>
      <dgm:spPr/>
    </dgm:pt>
    <dgm:pt modelId="{5D610AEA-B733-408A-B3D2-17B17174BEFB}" type="pres">
      <dgm:prSet presAssocID="{2FF30FEF-5F9B-4B13-A1CC-AF30617669A9}" presName="parentLin" presStyleCnt="0"/>
      <dgm:spPr/>
    </dgm:pt>
    <dgm:pt modelId="{B2CDD198-2E22-4106-81C4-2A76F29F528E}" type="pres">
      <dgm:prSet presAssocID="{2FF30FEF-5F9B-4B13-A1CC-AF30617669A9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97EB0095-BFCA-46A2-B652-FD33AF37F5DC}" type="pres">
      <dgm:prSet presAssocID="{2FF30FEF-5F9B-4B13-A1CC-AF30617669A9}" presName="parentText" presStyleLbl="node1" presStyleIdx="3" presStyleCnt="4" custScaleX="142857" custScaleY="140071" custLinFactNeighborX="5393" custLinFactNeighborY="54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A786D6-2A31-4826-89F5-A6424A4723D7}" type="pres">
      <dgm:prSet presAssocID="{2FF30FEF-5F9B-4B13-A1CC-AF30617669A9}" presName="negativeSpace" presStyleCnt="0"/>
      <dgm:spPr/>
    </dgm:pt>
    <dgm:pt modelId="{A435A0D6-C611-4560-96C8-96DA061C6550}" type="pres">
      <dgm:prSet presAssocID="{2FF30FEF-5F9B-4B13-A1CC-AF30617669A9}" presName="childText" presStyleLbl="conFgAcc1" presStyleIdx="3" presStyleCnt="4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</dgm:ptLst>
  <dgm:cxnLst>
    <dgm:cxn modelId="{20D75758-5D24-47D5-BE7B-AEB3E73EAC51}" type="presOf" srcId="{F686F3DD-E86D-4A17-8D05-D508A22730DD}" destId="{B2FE1D60-0E94-48D8-AE4D-585D595AF2CF}" srcOrd="1" destOrd="0" presId="urn:microsoft.com/office/officeart/2005/8/layout/list1"/>
    <dgm:cxn modelId="{12C543B5-21DC-4F8E-8BE1-42A2B14E682A}" srcId="{CC82B0CC-F541-4F16-AD84-A86600F736F9}" destId="{DB8F232B-4952-4E24-BDC3-031FB487E40C}" srcOrd="0" destOrd="0" parTransId="{FF104D57-58DA-4DD8-8023-4A96F7735302}" sibTransId="{6CE0DE56-A263-40F5-ACCA-9B14FDCF18CB}"/>
    <dgm:cxn modelId="{EC959AE5-3C26-4BA1-AD6B-293D80A0C738}" type="presOf" srcId="{DB8F232B-4952-4E24-BDC3-031FB487E40C}" destId="{F06ABC17-F5FA-434C-A24E-066F7DB7D762}" srcOrd="1" destOrd="0" presId="urn:microsoft.com/office/officeart/2005/8/layout/list1"/>
    <dgm:cxn modelId="{49F6ABD1-9B4D-4F27-A7B0-58895113682A}" type="presOf" srcId="{2FF30FEF-5F9B-4B13-A1CC-AF30617669A9}" destId="{B2CDD198-2E22-4106-81C4-2A76F29F528E}" srcOrd="0" destOrd="0" presId="urn:microsoft.com/office/officeart/2005/8/layout/list1"/>
    <dgm:cxn modelId="{F67EB575-4F53-4D15-9053-36905B1095C1}" type="presOf" srcId="{DB8F232B-4952-4E24-BDC3-031FB487E40C}" destId="{9D2D396C-F03E-4F41-B77F-FABF94E34F70}" srcOrd="0" destOrd="0" presId="urn:microsoft.com/office/officeart/2005/8/layout/list1"/>
    <dgm:cxn modelId="{FFA00C12-FFC9-4D10-9B13-30DBB8E7B4D6}" srcId="{CC82B0CC-F541-4F16-AD84-A86600F736F9}" destId="{82246E22-EC8B-4041-9322-990603DF26E9}" srcOrd="1" destOrd="0" parTransId="{6529F5AB-49E6-4D1F-840F-FFD5DEBFDBB3}" sibTransId="{BD8297C5-958C-4906-AFBC-08BD17172EA0}"/>
    <dgm:cxn modelId="{2F96D27B-4FC9-42A3-B01C-8D32ABC02509}" type="presOf" srcId="{2FF30FEF-5F9B-4B13-A1CC-AF30617669A9}" destId="{97EB0095-BFCA-46A2-B652-FD33AF37F5DC}" srcOrd="1" destOrd="0" presId="urn:microsoft.com/office/officeart/2005/8/layout/list1"/>
    <dgm:cxn modelId="{B1BD1F30-92D4-40BB-B8E2-AD340E9A8E72}" srcId="{CC82B0CC-F541-4F16-AD84-A86600F736F9}" destId="{2FF30FEF-5F9B-4B13-A1CC-AF30617669A9}" srcOrd="3" destOrd="0" parTransId="{D24BAA33-434B-4F9F-9080-DDD22FC19911}" sibTransId="{F159E0FD-BF54-4C23-9818-648D8AB9C554}"/>
    <dgm:cxn modelId="{5699DF3F-7254-413D-ACA2-A3389636AD1B}" type="presOf" srcId="{CC82B0CC-F541-4F16-AD84-A86600F736F9}" destId="{590424D5-EA35-4838-BA0F-32EFB64E4073}" srcOrd="0" destOrd="0" presId="urn:microsoft.com/office/officeart/2005/8/layout/list1"/>
    <dgm:cxn modelId="{D636D054-CC35-48C5-B425-DC1688CD780D}" type="presOf" srcId="{82246E22-EC8B-4041-9322-990603DF26E9}" destId="{84384E19-04CF-487E-846B-CE952385E18C}" srcOrd="0" destOrd="0" presId="urn:microsoft.com/office/officeart/2005/8/layout/list1"/>
    <dgm:cxn modelId="{B2B84A59-B7F6-4766-BD2C-F3AEB8A7A9F4}" type="presOf" srcId="{F686F3DD-E86D-4A17-8D05-D508A22730DD}" destId="{0F41523F-C89E-472D-A175-AEB85073C2CF}" srcOrd="0" destOrd="0" presId="urn:microsoft.com/office/officeart/2005/8/layout/list1"/>
    <dgm:cxn modelId="{5E31EC1A-7950-4761-904F-8C8D2155D6F3}" type="presOf" srcId="{82246E22-EC8B-4041-9322-990603DF26E9}" destId="{E6FA580E-C3F3-43D3-9D85-EA0E918F790E}" srcOrd="1" destOrd="0" presId="urn:microsoft.com/office/officeart/2005/8/layout/list1"/>
    <dgm:cxn modelId="{58AF2DA7-2226-4086-B85B-77406F1E6AD8}" srcId="{CC82B0CC-F541-4F16-AD84-A86600F736F9}" destId="{F686F3DD-E86D-4A17-8D05-D508A22730DD}" srcOrd="2" destOrd="0" parTransId="{376BB918-1399-4D82-97BB-6A67AE7FB59B}" sibTransId="{F57DAB02-8E0F-496C-87D2-D56BB3578C91}"/>
    <dgm:cxn modelId="{BB066E49-FC23-48F7-A8BE-E70E4FD73F24}" type="presParOf" srcId="{590424D5-EA35-4838-BA0F-32EFB64E4073}" destId="{EAEA1FF7-BF74-4157-9E85-95BB57635520}" srcOrd="0" destOrd="0" presId="urn:microsoft.com/office/officeart/2005/8/layout/list1"/>
    <dgm:cxn modelId="{36217FEC-8218-411D-A7FA-527AA5D11D50}" type="presParOf" srcId="{EAEA1FF7-BF74-4157-9E85-95BB57635520}" destId="{9D2D396C-F03E-4F41-B77F-FABF94E34F70}" srcOrd="0" destOrd="0" presId="urn:microsoft.com/office/officeart/2005/8/layout/list1"/>
    <dgm:cxn modelId="{3D775F89-D054-4346-A1E3-9BB02BDD3AF3}" type="presParOf" srcId="{EAEA1FF7-BF74-4157-9E85-95BB57635520}" destId="{F06ABC17-F5FA-434C-A24E-066F7DB7D762}" srcOrd="1" destOrd="0" presId="urn:microsoft.com/office/officeart/2005/8/layout/list1"/>
    <dgm:cxn modelId="{A8D1465F-CC2A-4EEA-A2DB-56A7865C2D10}" type="presParOf" srcId="{590424D5-EA35-4838-BA0F-32EFB64E4073}" destId="{EFDB413C-23A1-4CA9-86CE-535E1AB1CD44}" srcOrd="1" destOrd="0" presId="urn:microsoft.com/office/officeart/2005/8/layout/list1"/>
    <dgm:cxn modelId="{4CF176A6-FF28-4D41-85DF-B9FF1411D70E}" type="presParOf" srcId="{590424D5-EA35-4838-BA0F-32EFB64E4073}" destId="{DB05F75A-49B1-42C9-A79B-C04BC90DEEEA}" srcOrd="2" destOrd="0" presId="urn:microsoft.com/office/officeart/2005/8/layout/list1"/>
    <dgm:cxn modelId="{7CBE9F19-9F91-47DC-B0CA-1744863E98F1}" type="presParOf" srcId="{590424D5-EA35-4838-BA0F-32EFB64E4073}" destId="{DA717AA5-33B2-44AE-AB11-4290AEAD7C75}" srcOrd="3" destOrd="0" presId="urn:microsoft.com/office/officeart/2005/8/layout/list1"/>
    <dgm:cxn modelId="{E64BF609-B87C-4F6B-AFFD-DAD257148399}" type="presParOf" srcId="{590424D5-EA35-4838-BA0F-32EFB64E4073}" destId="{50486F71-060F-413C-9EEC-AD49863A81B3}" srcOrd="4" destOrd="0" presId="urn:microsoft.com/office/officeart/2005/8/layout/list1"/>
    <dgm:cxn modelId="{4872AA43-6D63-4957-BE26-724B7D1B51BC}" type="presParOf" srcId="{50486F71-060F-413C-9EEC-AD49863A81B3}" destId="{84384E19-04CF-487E-846B-CE952385E18C}" srcOrd="0" destOrd="0" presId="urn:microsoft.com/office/officeart/2005/8/layout/list1"/>
    <dgm:cxn modelId="{9A865052-AE3E-4C98-B816-9CC9A7701192}" type="presParOf" srcId="{50486F71-060F-413C-9EEC-AD49863A81B3}" destId="{E6FA580E-C3F3-43D3-9D85-EA0E918F790E}" srcOrd="1" destOrd="0" presId="urn:microsoft.com/office/officeart/2005/8/layout/list1"/>
    <dgm:cxn modelId="{1A5F401A-6A2E-459F-95E5-ABF5400F2C6A}" type="presParOf" srcId="{590424D5-EA35-4838-BA0F-32EFB64E4073}" destId="{774B7A1C-CC23-4F10-81B3-FF00C6925724}" srcOrd="5" destOrd="0" presId="urn:microsoft.com/office/officeart/2005/8/layout/list1"/>
    <dgm:cxn modelId="{0C2604FF-75B2-4D69-AD44-E26BE3D819A4}" type="presParOf" srcId="{590424D5-EA35-4838-BA0F-32EFB64E4073}" destId="{4D2F913E-8648-4601-B21E-3A303D018DC8}" srcOrd="6" destOrd="0" presId="urn:microsoft.com/office/officeart/2005/8/layout/list1"/>
    <dgm:cxn modelId="{DB2C2AD5-7D79-40F0-A01C-CD717A75B741}" type="presParOf" srcId="{590424D5-EA35-4838-BA0F-32EFB64E4073}" destId="{EBDD892A-47DF-49AF-BB00-2D4B1B5D0262}" srcOrd="7" destOrd="0" presId="urn:microsoft.com/office/officeart/2005/8/layout/list1"/>
    <dgm:cxn modelId="{0112C287-33FD-4F10-9834-92265D9A3A44}" type="presParOf" srcId="{590424D5-EA35-4838-BA0F-32EFB64E4073}" destId="{D5916EDD-013A-43B5-B598-A3F638262735}" srcOrd="8" destOrd="0" presId="urn:microsoft.com/office/officeart/2005/8/layout/list1"/>
    <dgm:cxn modelId="{798BF201-ABDB-4A73-8260-76BC07B18367}" type="presParOf" srcId="{D5916EDD-013A-43B5-B598-A3F638262735}" destId="{0F41523F-C89E-472D-A175-AEB85073C2CF}" srcOrd="0" destOrd="0" presId="urn:microsoft.com/office/officeart/2005/8/layout/list1"/>
    <dgm:cxn modelId="{246F2DEA-F31D-4971-A095-A48639B5C71F}" type="presParOf" srcId="{D5916EDD-013A-43B5-B598-A3F638262735}" destId="{B2FE1D60-0E94-48D8-AE4D-585D595AF2CF}" srcOrd="1" destOrd="0" presId="urn:microsoft.com/office/officeart/2005/8/layout/list1"/>
    <dgm:cxn modelId="{C2FF6CDD-F4E0-42BC-ADB6-0FA312DEACD4}" type="presParOf" srcId="{590424D5-EA35-4838-BA0F-32EFB64E4073}" destId="{B3CB169B-F708-420B-95C5-B6B49D87B23D}" srcOrd="9" destOrd="0" presId="urn:microsoft.com/office/officeart/2005/8/layout/list1"/>
    <dgm:cxn modelId="{E0793673-F841-4784-A4D4-863C7F938D89}" type="presParOf" srcId="{590424D5-EA35-4838-BA0F-32EFB64E4073}" destId="{277B8238-B245-4874-AF65-7B77B90554D7}" srcOrd="10" destOrd="0" presId="urn:microsoft.com/office/officeart/2005/8/layout/list1"/>
    <dgm:cxn modelId="{F10251A4-326C-47B5-8105-8C5BB57388CD}" type="presParOf" srcId="{590424D5-EA35-4838-BA0F-32EFB64E4073}" destId="{E38CC174-E939-4600-9BF3-055D3445CA60}" srcOrd="11" destOrd="0" presId="urn:microsoft.com/office/officeart/2005/8/layout/list1"/>
    <dgm:cxn modelId="{CF2A0598-89A8-4AAB-8D0A-3B657AAB8F8C}" type="presParOf" srcId="{590424D5-EA35-4838-BA0F-32EFB64E4073}" destId="{5D610AEA-B733-408A-B3D2-17B17174BEFB}" srcOrd="12" destOrd="0" presId="urn:microsoft.com/office/officeart/2005/8/layout/list1"/>
    <dgm:cxn modelId="{9D938DDF-F326-409E-8BB7-0B293BAECAF7}" type="presParOf" srcId="{5D610AEA-B733-408A-B3D2-17B17174BEFB}" destId="{B2CDD198-2E22-4106-81C4-2A76F29F528E}" srcOrd="0" destOrd="0" presId="urn:microsoft.com/office/officeart/2005/8/layout/list1"/>
    <dgm:cxn modelId="{C8A7F177-ECDC-4C8B-A1ED-3118D9C9C359}" type="presParOf" srcId="{5D610AEA-B733-408A-B3D2-17B17174BEFB}" destId="{97EB0095-BFCA-46A2-B652-FD33AF37F5DC}" srcOrd="1" destOrd="0" presId="urn:microsoft.com/office/officeart/2005/8/layout/list1"/>
    <dgm:cxn modelId="{3B30F52F-978E-4556-A5DF-21462E131E57}" type="presParOf" srcId="{590424D5-EA35-4838-BA0F-32EFB64E4073}" destId="{87A786D6-2A31-4826-89F5-A6424A4723D7}" srcOrd="13" destOrd="0" presId="urn:microsoft.com/office/officeart/2005/8/layout/list1"/>
    <dgm:cxn modelId="{D5240622-5501-4DFE-8DF9-A45F548C5524}" type="presParOf" srcId="{590424D5-EA35-4838-BA0F-32EFB64E4073}" destId="{A435A0D6-C611-4560-96C8-96DA061C655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82B0CC-F541-4F16-AD84-A86600F736F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8F232B-4952-4E24-BDC3-031FB487E40C}">
      <dgm:prSet phldrT="[Текст]" custT="1"/>
      <dgm:spPr>
        <a:solidFill>
          <a:srgbClr val="333200"/>
        </a:solidFill>
      </dgm:spPr>
      <dgm:t>
        <a:bodyPr/>
        <a:lstStyle/>
        <a:p>
          <a:pPr algn="just"/>
          <a:r>
            <a:rPr lang="ru-RU" sz="2400" dirty="0" smtClean="0">
              <a:solidFill>
                <a:srgbClr val="333200"/>
              </a:solidFill>
            </a:rPr>
            <a:t>     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взаимосвязи блоков понятий определены в полном объеме;</a:t>
          </a:r>
          <a:r>
            <a:rPr lang="ru-RU" sz="2400" b="1" i="1" dirty="0" smtClean="0">
              <a:solidFill>
                <a:srgbClr val="3332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400" b="1" i="1" dirty="0">
            <a:solidFill>
              <a:srgbClr val="3332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104D57-58DA-4DD8-8023-4A96F7735302}" type="parTrans" cxnId="{12C543B5-21DC-4F8E-8BE1-42A2B14E682A}">
      <dgm:prSet/>
      <dgm:spPr/>
      <dgm:t>
        <a:bodyPr/>
        <a:lstStyle/>
        <a:p>
          <a:endParaRPr lang="ru-RU"/>
        </a:p>
      </dgm:t>
    </dgm:pt>
    <dgm:pt modelId="{6CE0DE56-A263-40F5-ACCA-9B14FDCF18CB}" type="sibTrans" cxnId="{12C543B5-21DC-4F8E-8BE1-42A2B14E682A}">
      <dgm:prSet/>
      <dgm:spPr/>
      <dgm:t>
        <a:bodyPr/>
        <a:lstStyle/>
        <a:p>
          <a:endParaRPr lang="ru-RU"/>
        </a:p>
      </dgm:t>
    </dgm:pt>
    <dgm:pt modelId="{82246E22-EC8B-4041-9322-990603DF26E9}">
      <dgm:prSet phldrT="[Текст]" custT="1"/>
      <dgm:spPr>
        <a:solidFill>
          <a:srgbClr val="484600"/>
        </a:solidFill>
      </dgm:spPr>
      <dgm:t>
        <a:bodyPr/>
        <a:lstStyle/>
        <a:p>
          <a:pPr algn="just"/>
          <a:r>
            <a:rPr lang="ru-RU" sz="1900" dirty="0" smtClean="0"/>
            <a:t>       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взаимосвязи блоков понятий определены частично (не более 2 замечаний);</a:t>
          </a:r>
          <a:r>
            <a:rPr lang="ru-RU" dirty="0" smtClean="0"/>
            <a:t>   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29F5AB-49E6-4D1F-840F-FFD5DEBFDBB3}" type="parTrans" cxnId="{FFA00C12-FFC9-4D10-9B13-30DBB8E7B4D6}">
      <dgm:prSet/>
      <dgm:spPr/>
      <dgm:t>
        <a:bodyPr/>
        <a:lstStyle/>
        <a:p>
          <a:endParaRPr lang="ru-RU"/>
        </a:p>
      </dgm:t>
    </dgm:pt>
    <dgm:pt modelId="{BD8297C5-958C-4906-AFBC-08BD17172EA0}" type="sibTrans" cxnId="{FFA00C12-FFC9-4D10-9B13-30DBB8E7B4D6}">
      <dgm:prSet/>
      <dgm:spPr/>
      <dgm:t>
        <a:bodyPr/>
        <a:lstStyle/>
        <a:p>
          <a:endParaRPr lang="ru-RU"/>
        </a:p>
      </dgm:t>
    </dgm:pt>
    <dgm:pt modelId="{F686F3DD-E86D-4A17-8D05-D508A22730DD}">
      <dgm:prSet phldrT="[Текст]" custT="1"/>
      <dgm:spPr>
        <a:solidFill>
          <a:srgbClr val="747100"/>
        </a:solidFill>
      </dgm:spPr>
      <dgm:t>
        <a:bodyPr/>
        <a:lstStyle/>
        <a:p>
          <a:pPr algn="just"/>
          <a:r>
            <a:rPr lang="ru-RU" sz="2100" dirty="0" smtClean="0"/>
            <a:t>     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взаимосвязи блоков понятий определены частично (3 и более замечаний);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6BB918-1399-4D82-97BB-6A67AE7FB59B}" type="parTrans" cxnId="{58AF2DA7-2226-4086-B85B-77406F1E6AD8}">
      <dgm:prSet/>
      <dgm:spPr/>
      <dgm:t>
        <a:bodyPr/>
        <a:lstStyle/>
        <a:p>
          <a:endParaRPr lang="ru-RU"/>
        </a:p>
      </dgm:t>
    </dgm:pt>
    <dgm:pt modelId="{F57DAB02-8E0F-496C-87D2-D56BB3578C91}" type="sibTrans" cxnId="{58AF2DA7-2226-4086-B85B-77406F1E6AD8}">
      <dgm:prSet/>
      <dgm:spPr/>
      <dgm:t>
        <a:bodyPr/>
        <a:lstStyle/>
        <a:p>
          <a:endParaRPr lang="ru-RU"/>
        </a:p>
      </dgm:t>
    </dgm:pt>
    <dgm:pt modelId="{2FF30FEF-5F9B-4B13-A1CC-AF30617669A9}">
      <dgm:prSet phldrT="[Текст]"/>
      <dgm:spPr>
        <a:solidFill>
          <a:srgbClr val="A29E00"/>
        </a:solidFill>
      </dgm:spPr>
      <dgm:t>
        <a:bodyPr/>
        <a:lstStyle/>
        <a:p>
          <a:pPr algn="just"/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взаимосвязи блоков понятий не определены.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4BAA33-434B-4F9F-9080-DDD22FC19911}" type="parTrans" cxnId="{B1BD1F30-92D4-40BB-B8E2-AD340E9A8E72}">
      <dgm:prSet/>
      <dgm:spPr/>
      <dgm:t>
        <a:bodyPr/>
        <a:lstStyle/>
        <a:p>
          <a:endParaRPr lang="ru-RU"/>
        </a:p>
      </dgm:t>
    </dgm:pt>
    <dgm:pt modelId="{F159E0FD-BF54-4C23-9818-648D8AB9C554}" type="sibTrans" cxnId="{B1BD1F30-92D4-40BB-B8E2-AD340E9A8E72}">
      <dgm:prSet/>
      <dgm:spPr/>
      <dgm:t>
        <a:bodyPr/>
        <a:lstStyle/>
        <a:p>
          <a:endParaRPr lang="ru-RU"/>
        </a:p>
      </dgm:t>
    </dgm:pt>
    <dgm:pt modelId="{590424D5-EA35-4838-BA0F-32EFB64E4073}" type="pres">
      <dgm:prSet presAssocID="{CC82B0CC-F541-4F16-AD84-A86600F736F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EA1FF7-BF74-4157-9E85-95BB57635520}" type="pres">
      <dgm:prSet presAssocID="{DB8F232B-4952-4E24-BDC3-031FB487E40C}" presName="parentLin" presStyleCnt="0"/>
      <dgm:spPr/>
    </dgm:pt>
    <dgm:pt modelId="{9D2D396C-F03E-4F41-B77F-FABF94E34F70}" type="pres">
      <dgm:prSet presAssocID="{DB8F232B-4952-4E24-BDC3-031FB487E40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06ABC17-F5FA-434C-A24E-066F7DB7D762}" type="pres">
      <dgm:prSet presAssocID="{DB8F232B-4952-4E24-BDC3-031FB487E40C}" presName="parentText" presStyleLbl="node1" presStyleIdx="0" presStyleCnt="4" custScaleX="142857" custScaleY="1269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B413C-23A1-4CA9-86CE-535E1AB1CD44}" type="pres">
      <dgm:prSet presAssocID="{DB8F232B-4952-4E24-BDC3-031FB487E40C}" presName="negativeSpace" presStyleCnt="0"/>
      <dgm:spPr/>
    </dgm:pt>
    <dgm:pt modelId="{DB05F75A-49B1-42C9-A79B-C04BC90DEEEA}" type="pres">
      <dgm:prSet presAssocID="{DB8F232B-4952-4E24-BDC3-031FB487E40C}" presName="childText" presStyleLbl="conFgAcc1" presStyleIdx="0" presStyleCnt="4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DA717AA5-33B2-44AE-AB11-4290AEAD7C75}" type="pres">
      <dgm:prSet presAssocID="{6CE0DE56-A263-40F5-ACCA-9B14FDCF18CB}" presName="spaceBetweenRectangles" presStyleCnt="0"/>
      <dgm:spPr/>
    </dgm:pt>
    <dgm:pt modelId="{50486F71-060F-413C-9EEC-AD49863A81B3}" type="pres">
      <dgm:prSet presAssocID="{82246E22-EC8B-4041-9322-990603DF26E9}" presName="parentLin" presStyleCnt="0"/>
      <dgm:spPr/>
    </dgm:pt>
    <dgm:pt modelId="{84384E19-04CF-487E-846B-CE952385E18C}" type="pres">
      <dgm:prSet presAssocID="{82246E22-EC8B-4041-9322-990603DF26E9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6FA580E-C3F3-43D3-9D85-EA0E918F790E}" type="pres">
      <dgm:prSet presAssocID="{82246E22-EC8B-4041-9322-990603DF26E9}" presName="parentText" presStyleLbl="node1" presStyleIdx="1" presStyleCnt="4" custScaleX="142857" custScaleY="1297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4B7A1C-CC23-4F10-81B3-FF00C6925724}" type="pres">
      <dgm:prSet presAssocID="{82246E22-EC8B-4041-9322-990603DF26E9}" presName="negativeSpace" presStyleCnt="0"/>
      <dgm:spPr/>
    </dgm:pt>
    <dgm:pt modelId="{4D2F913E-8648-4601-B21E-3A303D018DC8}" type="pres">
      <dgm:prSet presAssocID="{82246E22-EC8B-4041-9322-990603DF26E9}" presName="childText" presStyleLbl="conFgAcc1" presStyleIdx="1" presStyleCnt="4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EBDD892A-47DF-49AF-BB00-2D4B1B5D0262}" type="pres">
      <dgm:prSet presAssocID="{BD8297C5-958C-4906-AFBC-08BD17172EA0}" presName="spaceBetweenRectangles" presStyleCnt="0"/>
      <dgm:spPr/>
    </dgm:pt>
    <dgm:pt modelId="{D5916EDD-013A-43B5-B598-A3F638262735}" type="pres">
      <dgm:prSet presAssocID="{F686F3DD-E86D-4A17-8D05-D508A22730DD}" presName="parentLin" presStyleCnt="0"/>
      <dgm:spPr/>
    </dgm:pt>
    <dgm:pt modelId="{0F41523F-C89E-472D-A175-AEB85073C2CF}" type="pres">
      <dgm:prSet presAssocID="{F686F3DD-E86D-4A17-8D05-D508A22730DD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B2FE1D60-0E94-48D8-AE4D-585D595AF2CF}" type="pres">
      <dgm:prSet presAssocID="{F686F3DD-E86D-4A17-8D05-D508A22730DD}" presName="parentText" presStyleLbl="node1" presStyleIdx="2" presStyleCnt="4" custScaleX="142857" custScaleY="1347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CB169B-F708-420B-95C5-B6B49D87B23D}" type="pres">
      <dgm:prSet presAssocID="{F686F3DD-E86D-4A17-8D05-D508A22730DD}" presName="negativeSpace" presStyleCnt="0"/>
      <dgm:spPr/>
    </dgm:pt>
    <dgm:pt modelId="{277B8238-B245-4874-AF65-7B77B90554D7}" type="pres">
      <dgm:prSet presAssocID="{F686F3DD-E86D-4A17-8D05-D508A22730DD}" presName="childText" presStyleLbl="conFgAcc1" presStyleIdx="2" presStyleCnt="4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  <dgm:pt modelId="{E38CC174-E939-4600-9BF3-055D3445CA60}" type="pres">
      <dgm:prSet presAssocID="{F57DAB02-8E0F-496C-87D2-D56BB3578C91}" presName="spaceBetweenRectangles" presStyleCnt="0"/>
      <dgm:spPr/>
    </dgm:pt>
    <dgm:pt modelId="{5D610AEA-B733-408A-B3D2-17B17174BEFB}" type="pres">
      <dgm:prSet presAssocID="{2FF30FEF-5F9B-4B13-A1CC-AF30617669A9}" presName="parentLin" presStyleCnt="0"/>
      <dgm:spPr/>
    </dgm:pt>
    <dgm:pt modelId="{B2CDD198-2E22-4106-81C4-2A76F29F528E}" type="pres">
      <dgm:prSet presAssocID="{2FF30FEF-5F9B-4B13-A1CC-AF30617669A9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97EB0095-BFCA-46A2-B652-FD33AF37F5DC}" type="pres">
      <dgm:prSet presAssocID="{2FF30FEF-5F9B-4B13-A1CC-AF30617669A9}" presName="parentText" presStyleLbl="node1" presStyleIdx="3" presStyleCnt="4" custScaleX="142857" custScaleY="140071" custLinFactNeighborX="5393" custLinFactNeighborY="54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A786D6-2A31-4826-89F5-A6424A4723D7}" type="pres">
      <dgm:prSet presAssocID="{2FF30FEF-5F9B-4B13-A1CC-AF30617669A9}" presName="negativeSpace" presStyleCnt="0"/>
      <dgm:spPr/>
    </dgm:pt>
    <dgm:pt modelId="{A435A0D6-C611-4560-96C8-96DA061C6550}" type="pres">
      <dgm:prSet presAssocID="{2FF30FEF-5F9B-4B13-A1CC-AF30617669A9}" presName="childText" presStyleLbl="conFgAcc1" presStyleIdx="3" presStyleCnt="4">
        <dgm:presLayoutVars>
          <dgm:bulletEnabled val="1"/>
        </dgm:presLayoutVars>
      </dgm:prSet>
      <dgm:spPr>
        <a:ln>
          <a:solidFill>
            <a:srgbClr val="333200"/>
          </a:solidFill>
        </a:ln>
      </dgm:spPr>
      <dgm:t>
        <a:bodyPr/>
        <a:lstStyle/>
        <a:p>
          <a:endParaRPr lang="ru-RU"/>
        </a:p>
      </dgm:t>
    </dgm:pt>
  </dgm:ptLst>
  <dgm:cxnLst>
    <dgm:cxn modelId="{20D75758-5D24-47D5-BE7B-AEB3E73EAC51}" type="presOf" srcId="{F686F3DD-E86D-4A17-8D05-D508A22730DD}" destId="{B2FE1D60-0E94-48D8-AE4D-585D595AF2CF}" srcOrd="1" destOrd="0" presId="urn:microsoft.com/office/officeart/2005/8/layout/list1"/>
    <dgm:cxn modelId="{12C543B5-21DC-4F8E-8BE1-42A2B14E682A}" srcId="{CC82B0CC-F541-4F16-AD84-A86600F736F9}" destId="{DB8F232B-4952-4E24-BDC3-031FB487E40C}" srcOrd="0" destOrd="0" parTransId="{FF104D57-58DA-4DD8-8023-4A96F7735302}" sibTransId="{6CE0DE56-A263-40F5-ACCA-9B14FDCF18CB}"/>
    <dgm:cxn modelId="{EC959AE5-3C26-4BA1-AD6B-293D80A0C738}" type="presOf" srcId="{DB8F232B-4952-4E24-BDC3-031FB487E40C}" destId="{F06ABC17-F5FA-434C-A24E-066F7DB7D762}" srcOrd="1" destOrd="0" presId="urn:microsoft.com/office/officeart/2005/8/layout/list1"/>
    <dgm:cxn modelId="{49F6ABD1-9B4D-4F27-A7B0-58895113682A}" type="presOf" srcId="{2FF30FEF-5F9B-4B13-A1CC-AF30617669A9}" destId="{B2CDD198-2E22-4106-81C4-2A76F29F528E}" srcOrd="0" destOrd="0" presId="urn:microsoft.com/office/officeart/2005/8/layout/list1"/>
    <dgm:cxn modelId="{F67EB575-4F53-4D15-9053-36905B1095C1}" type="presOf" srcId="{DB8F232B-4952-4E24-BDC3-031FB487E40C}" destId="{9D2D396C-F03E-4F41-B77F-FABF94E34F70}" srcOrd="0" destOrd="0" presId="urn:microsoft.com/office/officeart/2005/8/layout/list1"/>
    <dgm:cxn modelId="{FFA00C12-FFC9-4D10-9B13-30DBB8E7B4D6}" srcId="{CC82B0CC-F541-4F16-AD84-A86600F736F9}" destId="{82246E22-EC8B-4041-9322-990603DF26E9}" srcOrd="1" destOrd="0" parTransId="{6529F5AB-49E6-4D1F-840F-FFD5DEBFDBB3}" sibTransId="{BD8297C5-958C-4906-AFBC-08BD17172EA0}"/>
    <dgm:cxn modelId="{2F96D27B-4FC9-42A3-B01C-8D32ABC02509}" type="presOf" srcId="{2FF30FEF-5F9B-4B13-A1CC-AF30617669A9}" destId="{97EB0095-BFCA-46A2-B652-FD33AF37F5DC}" srcOrd="1" destOrd="0" presId="urn:microsoft.com/office/officeart/2005/8/layout/list1"/>
    <dgm:cxn modelId="{B1BD1F30-92D4-40BB-B8E2-AD340E9A8E72}" srcId="{CC82B0CC-F541-4F16-AD84-A86600F736F9}" destId="{2FF30FEF-5F9B-4B13-A1CC-AF30617669A9}" srcOrd="3" destOrd="0" parTransId="{D24BAA33-434B-4F9F-9080-DDD22FC19911}" sibTransId="{F159E0FD-BF54-4C23-9818-648D8AB9C554}"/>
    <dgm:cxn modelId="{5699DF3F-7254-413D-ACA2-A3389636AD1B}" type="presOf" srcId="{CC82B0CC-F541-4F16-AD84-A86600F736F9}" destId="{590424D5-EA35-4838-BA0F-32EFB64E4073}" srcOrd="0" destOrd="0" presId="urn:microsoft.com/office/officeart/2005/8/layout/list1"/>
    <dgm:cxn modelId="{D636D054-CC35-48C5-B425-DC1688CD780D}" type="presOf" srcId="{82246E22-EC8B-4041-9322-990603DF26E9}" destId="{84384E19-04CF-487E-846B-CE952385E18C}" srcOrd="0" destOrd="0" presId="urn:microsoft.com/office/officeart/2005/8/layout/list1"/>
    <dgm:cxn modelId="{B2B84A59-B7F6-4766-BD2C-F3AEB8A7A9F4}" type="presOf" srcId="{F686F3DD-E86D-4A17-8D05-D508A22730DD}" destId="{0F41523F-C89E-472D-A175-AEB85073C2CF}" srcOrd="0" destOrd="0" presId="urn:microsoft.com/office/officeart/2005/8/layout/list1"/>
    <dgm:cxn modelId="{5E31EC1A-7950-4761-904F-8C8D2155D6F3}" type="presOf" srcId="{82246E22-EC8B-4041-9322-990603DF26E9}" destId="{E6FA580E-C3F3-43D3-9D85-EA0E918F790E}" srcOrd="1" destOrd="0" presId="urn:microsoft.com/office/officeart/2005/8/layout/list1"/>
    <dgm:cxn modelId="{58AF2DA7-2226-4086-B85B-77406F1E6AD8}" srcId="{CC82B0CC-F541-4F16-AD84-A86600F736F9}" destId="{F686F3DD-E86D-4A17-8D05-D508A22730DD}" srcOrd="2" destOrd="0" parTransId="{376BB918-1399-4D82-97BB-6A67AE7FB59B}" sibTransId="{F57DAB02-8E0F-496C-87D2-D56BB3578C91}"/>
    <dgm:cxn modelId="{BB066E49-FC23-48F7-A8BE-E70E4FD73F24}" type="presParOf" srcId="{590424D5-EA35-4838-BA0F-32EFB64E4073}" destId="{EAEA1FF7-BF74-4157-9E85-95BB57635520}" srcOrd="0" destOrd="0" presId="urn:microsoft.com/office/officeart/2005/8/layout/list1"/>
    <dgm:cxn modelId="{36217FEC-8218-411D-A7FA-527AA5D11D50}" type="presParOf" srcId="{EAEA1FF7-BF74-4157-9E85-95BB57635520}" destId="{9D2D396C-F03E-4F41-B77F-FABF94E34F70}" srcOrd="0" destOrd="0" presId="urn:microsoft.com/office/officeart/2005/8/layout/list1"/>
    <dgm:cxn modelId="{3D775F89-D054-4346-A1E3-9BB02BDD3AF3}" type="presParOf" srcId="{EAEA1FF7-BF74-4157-9E85-95BB57635520}" destId="{F06ABC17-F5FA-434C-A24E-066F7DB7D762}" srcOrd="1" destOrd="0" presId="urn:microsoft.com/office/officeart/2005/8/layout/list1"/>
    <dgm:cxn modelId="{A8D1465F-CC2A-4EEA-A2DB-56A7865C2D10}" type="presParOf" srcId="{590424D5-EA35-4838-BA0F-32EFB64E4073}" destId="{EFDB413C-23A1-4CA9-86CE-535E1AB1CD44}" srcOrd="1" destOrd="0" presId="urn:microsoft.com/office/officeart/2005/8/layout/list1"/>
    <dgm:cxn modelId="{4CF176A6-FF28-4D41-85DF-B9FF1411D70E}" type="presParOf" srcId="{590424D5-EA35-4838-BA0F-32EFB64E4073}" destId="{DB05F75A-49B1-42C9-A79B-C04BC90DEEEA}" srcOrd="2" destOrd="0" presId="urn:microsoft.com/office/officeart/2005/8/layout/list1"/>
    <dgm:cxn modelId="{7CBE9F19-9F91-47DC-B0CA-1744863E98F1}" type="presParOf" srcId="{590424D5-EA35-4838-BA0F-32EFB64E4073}" destId="{DA717AA5-33B2-44AE-AB11-4290AEAD7C75}" srcOrd="3" destOrd="0" presId="urn:microsoft.com/office/officeart/2005/8/layout/list1"/>
    <dgm:cxn modelId="{E64BF609-B87C-4F6B-AFFD-DAD257148399}" type="presParOf" srcId="{590424D5-EA35-4838-BA0F-32EFB64E4073}" destId="{50486F71-060F-413C-9EEC-AD49863A81B3}" srcOrd="4" destOrd="0" presId="urn:microsoft.com/office/officeart/2005/8/layout/list1"/>
    <dgm:cxn modelId="{4872AA43-6D63-4957-BE26-724B7D1B51BC}" type="presParOf" srcId="{50486F71-060F-413C-9EEC-AD49863A81B3}" destId="{84384E19-04CF-487E-846B-CE952385E18C}" srcOrd="0" destOrd="0" presId="urn:microsoft.com/office/officeart/2005/8/layout/list1"/>
    <dgm:cxn modelId="{9A865052-AE3E-4C98-B816-9CC9A7701192}" type="presParOf" srcId="{50486F71-060F-413C-9EEC-AD49863A81B3}" destId="{E6FA580E-C3F3-43D3-9D85-EA0E918F790E}" srcOrd="1" destOrd="0" presId="urn:microsoft.com/office/officeart/2005/8/layout/list1"/>
    <dgm:cxn modelId="{1A5F401A-6A2E-459F-95E5-ABF5400F2C6A}" type="presParOf" srcId="{590424D5-EA35-4838-BA0F-32EFB64E4073}" destId="{774B7A1C-CC23-4F10-81B3-FF00C6925724}" srcOrd="5" destOrd="0" presId="urn:microsoft.com/office/officeart/2005/8/layout/list1"/>
    <dgm:cxn modelId="{0C2604FF-75B2-4D69-AD44-E26BE3D819A4}" type="presParOf" srcId="{590424D5-EA35-4838-BA0F-32EFB64E4073}" destId="{4D2F913E-8648-4601-B21E-3A303D018DC8}" srcOrd="6" destOrd="0" presId="urn:microsoft.com/office/officeart/2005/8/layout/list1"/>
    <dgm:cxn modelId="{DB2C2AD5-7D79-40F0-A01C-CD717A75B741}" type="presParOf" srcId="{590424D5-EA35-4838-BA0F-32EFB64E4073}" destId="{EBDD892A-47DF-49AF-BB00-2D4B1B5D0262}" srcOrd="7" destOrd="0" presId="urn:microsoft.com/office/officeart/2005/8/layout/list1"/>
    <dgm:cxn modelId="{0112C287-33FD-4F10-9834-92265D9A3A44}" type="presParOf" srcId="{590424D5-EA35-4838-BA0F-32EFB64E4073}" destId="{D5916EDD-013A-43B5-B598-A3F638262735}" srcOrd="8" destOrd="0" presId="urn:microsoft.com/office/officeart/2005/8/layout/list1"/>
    <dgm:cxn modelId="{798BF201-ABDB-4A73-8260-76BC07B18367}" type="presParOf" srcId="{D5916EDD-013A-43B5-B598-A3F638262735}" destId="{0F41523F-C89E-472D-A175-AEB85073C2CF}" srcOrd="0" destOrd="0" presId="urn:microsoft.com/office/officeart/2005/8/layout/list1"/>
    <dgm:cxn modelId="{246F2DEA-F31D-4971-A095-A48639B5C71F}" type="presParOf" srcId="{D5916EDD-013A-43B5-B598-A3F638262735}" destId="{B2FE1D60-0E94-48D8-AE4D-585D595AF2CF}" srcOrd="1" destOrd="0" presId="urn:microsoft.com/office/officeart/2005/8/layout/list1"/>
    <dgm:cxn modelId="{C2FF6CDD-F4E0-42BC-ADB6-0FA312DEACD4}" type="presParOf" srcId="{590424D5-EA35-4838-BA0F-32EFB64E4073}" destId="{B3CB169B-F708-420B-95C5-B6B49D87B23D}" srcOrd="9" destOrd="0" presId="urn:microsoft.com/office/officeart/2005/8/layout/list1"/>
    <dgm:cxn modelId="{E0793673-F841-4784-A4D4-863C7F938D89}" type="presParOf" srcId="{590424D5-EA35-4838-BA0F-32EFB64E4073}" destId="{277B8238-B245-4874-AF65-7B77B90554D7}" srcOrd="10" destOrd="0" presId="urn:microsoft.com/office/officeart/2005/8/layout/list1"/>
    <dgm:cxn modelId="{F10251A4-326C-47B5-8105-8C5BB57388CD}" type="presParOf" srcId="{590424D5-EA35-4838-BA0F-32EFB64E4073}" destId="{E38CC174-E939-4600-9BF3-055D3445CA60}" srcOrd="11" destOrd="0" presId="urn:microsoft.com/office/officeart/2005/8/layout/list1"/>
    <dgm:cxn modelId="{CF2A0598-89A8-4AAB-8D0A-3B657AAB8F8C}" type="presParOf" srcId="{590424D5-EA35-4838-BA0F-32EFB64E4073}" destId="{5D610AEA-B733-408A-B3D2-17B17174BEFB}" srcOrd="12" destOrd="0" presId="urn:microsoft.com/office/officeart/2005/8/layout/list1"/>
    <dgm:cxn modelId="{9D938DDF-F326-409E-8BB7-0B293BAECAF7}" type="presParOf" srcId="{5D610AEA-B733-408A-B3D2-17B17174BEFB}" destId="{B2CDD198-2E22-4106-81C4-2A76F29F528E}" srcOrd="0" destOrd="0" presId="urn:microsoft.com/office/officeart/2005/8/layout/list1"/>
    <dgm:cxn modelId="{C8A7F177-ECDC-4C8B-A1ED-3118D9C9C359}" type="presParOf" srcId="{5D610AEA-B733-408A-B3D2-17B17174BEFB}" destId="{97EB0095-BFCA-46A2-B652-FD33AF37F5DC}" srcOrd="1" destOrd="0" presId="urn:microsoft.com/office/officeart/2005/8/layout/list1"/>
    <dgm:cxn modelId="{3B30F52F-978E-4556-A5DF-21462E131E57}" type="presParOf" srcId="{590424D5-EA35-4838-BA0F-32EFB64E4073}" destId="{87A786D6-2A31-4826-89F5-A6424A4723D7}" srcOrd="13" destOrd="0" presId="urn:microsoft.com/office/officeart/2005/8/layout/list1"/>
    <dgm:cxn modelId="{D5240622-5501-4DFE-8DF9-A45F548C5524}" type="presParOf" srcId="{590424D5-EA35-4838-BA0F-32EFB64E4073}" destId="{A435A0D6-C611-4560-96C8-96DA061C6550}" srcOrd="14" destOrd="0" presId="urn:microsoft.com/office/officeart/2005/8/layout/list1"/>
  </dgm:cxnLst>
  <dgm:bg/>
  <dgm:whole>
    <a:ln>
      <a:solidFill>
        <a:srgbClr val="333200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0AB2FB-6ECC-4BD9-82B8-8C8376071545}">
      <dsp:nvSpPr>
        <dsp:cNvPr id="0" name=""/>
        <dsp:cNvSpPr/>
      </dsp:nvSpPr>
      <dsp:spPr>
        <a:xfrm>
          <a:off x="865848" y="2796540"/>
          <a:ext cx="340739" cy="22297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0369" y="0"/>
              </a:lnTo>
              <a:lnTo>
                <a:pt x="170369" y="2229755"/>
              </a:lnTo>
              <a:lnTo>
                <a:pt x="340739" y="2229755"/>
              </a:lnTo>
            </a:path>
          </a:pathLst>
        </a:custGeom>
        <a:noFill/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979827" y="3855026"/>
        <a:ext cx="112782" cy="112782"/>
      </dsp:txXfrm>
    </dsp:sp>
    <dsp:sp modelId="{369A677C-77D9-4C05-93F4-266BB1751062}">
      <dsp:nvSpPr>
        <dsp:cNvPr id="0" name=""/>
        <dsp:cNvSpPr/>
      </dsp:nvSpPr>
      <dsp:spPr>
        <a:xfrm>
          <a:off x="865848" y="2796540"/>
          <a:ext cx="340739" cy="1192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0369" y="0"/>
              </a:lnTo>
              <a:lnTo>
                <a:pt x="170369" y="1192114"/>
              </a:lnTo>
              <a:lnTo>
                <a:pt x="340739" y="1192114"/>
              </a:lnTo>
            </a:path>
          </a:pathLst>
        </a:custGeom>
        <a:noFill/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05221" y="3361600"/>
        <a:ext cx="61992" cy="61992"/>
      </dsp:txXfrm>
    </dsp:sp>
    <dsp:sp modelId="{CDFDB7FB-2970-44D1-8013-03156ACC3B2C}">
      <dsp:nvSpPr>
        <dsp:cNvPr id="0" name=""/>
        <dsp:cNvSpPr/>
      </dsp:nvSpPr>
      <dsp:spPr>
        <a:xfrm>
          <a:off x="865848" y="2796540"/>
          <a:ext cx="340739" cy="345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0369" y="0"/>
              </a:lnTo>
              <a:lnTo>
                <a:pt x="170369" y="345302"/>
              </a:lnTo>
              <a:lnTo>
                <a:pt x="340739" y="3453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24090" y="2957063"/>
        <a:ext cx="24255" cy="24255"/>
      </dsp:txXfrm>
    </dsp:sp>
    <dsp:sp modelId="{C440FABB-5506-4AE4-B962-763A990BBE99}">
      <dsp:nvSpPr>
        <dsp:cNvPr id="0" name=""/>
        <dsp:cNvSpPr/>
      </dsp:nvSpPr>
      <dsp:spPr>
        <a:xfrm>
          <a:off x="865848" y="2416166"/>
          <a:ext cx="340739" cy="380373"/>
        </a:xfrm>
        <a:custGeom>
          <a:avLst/>
          <a:gdLst/>
          <a:ahLst/>
          <a:cxnLst/>
          <a:rect l="0" t="0" r="0" b="0"/>
          <a:pathLst>
            <a:path>
              <a:moveTo>
                <a:pt x="0" y="380373"/>
              </a:moveTo>
              <a:lnTo>
                <a:pt x="170369" y="380373"/>
              </a:lnTo>
              <a:lnTo>
                <a:pt x="170369" y="0"/>
              </a:lnTo>
              <a:lnTo>
                <a:pt x="340739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23451" y="2593586"/>
        <a:ext cx="25533" cy="25533"/>
      </dsp:txXfrm>
    </dsp:sp>
    <dsp:sp modelId="{1ADDFEFB-9447-4367-8769-1F760CE983A3}">
      <dsp:nvSpPr>
        <dsp:cNvPr id="0" name=""/>
        <dsp:cNvSpPr/>
      </dsp:nvSpPr>
      <dsp:spPr>
        <a:xfrm>
          <a:off x="865848" y="1606298"/>
          <a:ext cx="399137" cy="1190241"/>
        </a:xfrm>
        <a:custGeom>
          <a:avLst/>
          <a:gdLst/>
          <a:ahLst/>
          <a:cxnLst/>
          <a:rect l="0" t="0" r="0" b="0"/>
          <a:pathLst>
            <a:path>
              <a:moveTo>
                <a:pt x="0" y="1190241"/>
              </a:moveTo>
              <a:lnTo>
                <a:pt x="199568" y="1190241"/>
              </a:lnTo>
              <a:lnTo>
                <a:pt x="199568" y="0"/>
              </a:lnTo>
              <a:lnTo>
                <a:pt x="39913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34032" y="2170034"/>
        <a:ext cx="62769" cy="62769"/>
      </dsp:txXfrm>
    </dsp:sp>
    <dsp:sp modelId="{33BE517E-819C-4422-BB45-B29AE4108254}">
      <dsp:nvSpPr>
        <dsp:cNvPr id="0" name=""/>
        <dsp:cNvSpPr/>
      </dsp:nvSpPr>
      <dsp:spPr>
        <a:xfrm>
          <a:off x="865848" y="948827"/>
          <a:ext cx="413827" cy="1847712"/>
        </a:xfrm>
        <a:custGeom>
          <a:avLst/>
          <a:gdLst/>
          <a:ahLst/>
          <a:cxnLst/>
          <a:rect l="0" t="0" r="0" b="0"/>
          <a:pathLst>
            <a:path>
              <a:moveTo>
                <a:pt x="0" y="1847712"/>
              </a:moveTo>
              <a:lnTo>
                <a:pt x="206913" y="1847712"/>
              </a:lnTo>
              <a:lnTo>
                <a:pt x="206913" y="0"/>
              </a:lnTo>
              <a:lnTo>
                <a:pt x="413827" y="0"/>
              </a:lnTo>
            </a:path>
          </a:pathLst>
        </a:custGeom>
        <a:noFill/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025425" y="1825346"/>
        <a:ext cx="94674" cy="94674"/>
      </dsp:txXfrm>
    </dsp:sp>
    <dsp:sp modelId="{B1B63397-2BC2-4A4B-8280-A2AE96FE5CF8}">
      <dsp:nvSpPr>
        <dsp:cNvPr id="0" name=""/>
        <dsp:cNvSpPr/>
      </dsp:nvSpPr>
      <dsp:spPr>
        <a:xfrm>
          <a:off x="865848" y="299553"/>
          <a:ext cx="340739" cy="2496986"/>
        </a:xfrm>
        <a:custGeom>
          <a:avLst/>
          <a:gdLst/>
          <a:ahLst/>
          <a:cxnLst/>
          <a:rect l="0" t="0" r="0" b="0"/>
          <a:pathLst>
            <a:path>
              <a:moveTo>
                <a:pt x="0" y="2496986"/>
              </a:moveTo>
              <a:lnTo>
                <a:pt x="170369" y="2496986"/>
              </a:lnTo>
              <a:lnTo>
                <a:pt x="170369" y="0"/>
              </a:lnTo>
              <a:lnTo>
                <a:pt x="340739" y="0"/>
              </a:lnTo>
            </a:path>
          </a:pathLst>
        </a:custGeom>
        <a:noFill/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973214" y="1485043"/>
        <a:ext cx="126006" cy="126006"/>
      </dsp:txXfrm>
    </dsp:sp>
    <dsp:sp modelId="{A06EEE10-17A1-42B7-B63C-01D09407482F}">
      <dsp:nvSpPr>
        <dsp:cNvPr id="0" name=""/>
        <dsp:cNvSpPr/>
      </dsp:nvSpPr>
      <dsp:spPr>
        <a:xfrm rot="16200000">
          <a:off x="-1933527" y="2366850"/>
          <a:ext cx="4739373" cy="859379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Недостатки речи воспитателя</a:t>
          </a:r>
          <a:endParaRPr lang="ru-RU" sz="2800" b="1" i="1" kern="1200" dirty="0">
            <a:solidFill>
              <a:srgbClr val="2625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-1933527" y="2366850"/>
        <a:ext cx="4739373" cy="859379"/>
      </dsp:txXfrm>
    </dsp:sp>
    <dsp:sp modelId="{6727C8D8-E3F6-4DBF-B24A-7C9CBDBDC460}">
      <dsp:nvSpPr>
        <dsp:cNvPr id="0" name=""/>
        <dsp:cNvSpPr/>
      </dsp:nvSpPr>
      <dsp:spPr>
        <a:xfrm>
          <a:off x="1206587" y="39844"/>
          <a:ext cx="9513485" cy="519419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0" kern="1200" dirty="0" smtClean="0"/>
            <a:t>       </a:t>
          </a:r>
          <a:r>
            <a:rPr lang="ru-RU" sz="2400" b="1" i="1" kern="1200" dirty="0" smtClean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многословие</a:t>
          </a:r>
          <a:endParaRPr lang="ru-RU" sz="2400" b="1" i="1" kern="1200" dirty="0">
            <a:solidFill>
              <a:srgbClr val="2625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06587" y="39844"/>
        <a:ext cx="9513485" cy="519419"/>
      </dsp:txXfrm>
    </dsp:sp>
    <dsp:sp modelId="{A4547A5D-2A22-4E7F-9F0F-1489084090DB}">
      <dsp:nvSpPr>
        <dsp:cNvPr id="0" name=""/>
        <dsp:cNvSpPr/>
      </dsp:nvSpPr>
      <dsp:spPr>
        <a:xfrm>
          <a:off x="1279676" y="689118"/>
          <a:ext cx="9467315" cy="519419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чрезмерная лаконичность речи</a:t>
          </a:r>
          <a:endParaRPr lang="ru-RU" sz="2400" b="1" i="1" kern="1200" dirty="0">
            <a:solidFill>
              <a:srgbClr val="2625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79676" y="689118"/>
        <a:ext cx="9467315" cy="519419"/>
      </dsp:txXfrm>
    </dsp:sp>
    <dsp:sp modelId="{4F2467B6-93A7-48C3-9221-1F6DFD3110BE}">
      <dsp:nvSpPr>
        <dsp:cNvPr id="0" name=""/>
        <dsp:cNvSpPr/>
      </dsp:nvSpPr>
      <dsp:spPr>
        <a:xfrm>
          <a:off x="1264985" y="1262193"/>
          <a:ext cx="9524934" cy="688209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частое употребление слов с уменьшительно-ласкательными суффиксами</a:t>
          </a:r>
          <a:endParaRPr lang="ru-RU" sz="2400" b="1" i="1" kern="1200" dirty="0">
            <a:solidFill>
              <a:srgbClr val="2625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64985" y="1262193"/>
        <a:ext cx="9524934" cy="688209"/>
      </dsp:txXfrm>
    </dsp:sp>
    <dsp:sp modelId="{89EDAEFD-89E0-454A-9004-8C8C8FDEE893}">
      <dsp:nvSpPr>
        <dsp:cNvPr id="0" name=""/>
        <dsp:cNvSpPr/>
      </dsp:nvSpPr>
      <dsp:spPr>
        <a:xfrm>
          <a:off x="1206587" y="2156457"/>
          <a:ext cx="9545583" cy="519419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небрежное, неряшливое произношение звука</a:t>
          </a:r>
          <a:endParaRPr lang="ru-RU" sz="2400" b="1" i="1" kern="1200" dirty="0">
            <a:solidFill>
              <a:srgbClr val="2625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06587" y="2156457"/>
        <a:ext cx="9545583" cy="519419"/>
      </dsp:txXfrm>
    </dsp:sp>
    <dsp:sp modelId="{D276F09B-590A-4664-B20E-E5E96DE53587}">
      <dsp:nvSpPr>
        <dsp:cNvPr id="0" name=""/>
        <dsp:cNvSpPr/>
      </dsp:nvSpPr>
      <dsp:spPr>
        <a:xfrm>
          <a:off x="1206587" y="2805731"/>
          <a:ext cx="9545583" cy="672222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монотонность речи, которая утомляет детей и снижает интерес к содержанию текста</a:t>
          </a:r>
          <a:endParaRPr lang="ru-RU" sz="2400" b="1" i="1" kern="1200" dirty="0">
            <a:solidFill>
              <a:srgbClr val="2625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06587" y="2805731"/>
        <a:ext cx="9545583" cy="672222"/>
      </dsp:txXfrm>
    </dsp:sp>
    <dsp:sp modelId="{DB7BC8F9-1075-4053-B69F-D8C35A278484}">
      <dsp:nvSpPr>
        <dsp:cNvPr id="0" name=""/>
        <dsp:cNvSpPr/>
      </dsp:nvSpPr>
      <dsp:spPr>
        <a:xfrm>
          <a:off x="1206587" y="3607808"/>
          <a:ext cx="9562228" cy="761692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бедность языка (ограниченный запас слов, однообразные обороты речи, невыразительность, сухость)</a:t>
          </a:r>
          <a:endParaRPr lang="ru-RU" sz="2400" b="1" i="1" kern="1200" dirty="0">
            <a:solidFill>
              <a:srgbClr val="2625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06587" y="3607808"/>
        <a:ext cx="9562228" cy="761692"/>
      </dsp:txXfrm>
    </dsp:sp>
    <dsp:sp modelId="{37352651-7781-4A68-8ADA-7B77DD96B482}">
      <dsp:nvSpPr>
        <dsp:cNvPr id="0" name=""/>
        <dsp:cNvSpPr/>
      </dsp:nvSpPr>
      <dsp:spPr>
        <a:xfrm>
          <a:off x="1206587" y="4499354"/>
          <a:ext cx="9576863" cy="1053880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злоупотребление лишними словами («так сказать». «значит», «вот», «ну»), употребление слов с характерными особенностями местных говоров, с неправильным ударением в словах</a:t>
          </a:r>
          <a:endParaRPr lang="ru-RU" sz="2400" b="1" i="1" kern="1200" dirty="0">
            <a:solidFill>
              <a:srgbClr val="2625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06587" y="4499354"/>
        <a:ext cx="9576863" cy="10538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05F75A-49B1-42C9-A79B-C04BC90DEEEA}">
      <dsp:nvSpPr>
        <dsp:cNvPr id="0" name=""/>
        <dsp:cNvSpPr/>
      </dsp:nvSpPr>
      <dsp:spPr>
        <a:xfrm>
          <a:off x="0" y="989854"/>
          <a:ext cx="10896598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ABC17-F5FA-434C-A24E-066F7DB7D762}">
      <dsp:nvSpPr>
        <dsp:cNvPr id="0" name=""/>
        <dsp:cNvSpPr/>
      </dsp:nvSpPr>
      <dsp:spPr>
        <a:xfrm>
          <a:off x="518758" y="16652"/>
          <a:ext cx="10375169" cy="1489802"/>
        </a:xfrm>
        <a:prstGeom prst="roundRect">
          <a:avLst/>
        </a:prstGeom>
        <a:solidFill>
          <a:srgbClr val="3332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306" tIns="0" rIns="288306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готовность студентов использовать индивидуальные креативные способности для оригинального решения исследовательских задач;</a:t>
          </a:r>
          <a:endParaRPr lang="ru-RU" sz="2800" b="1" i="1" kern="1200" dirty="0">
            <a:solidFill>
              <a:srgbClr val="3332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1484" y="89378"/>
        <a:ext cx="10229717" cy="1344350"/>
      </dsp:txXfrm>
    </dsp:sp>
    <dsp:sp modelId="{277B8238-B245-4874-AF65-7B77B90554D7}">
      <dsp:nvSpPr>
        <dsp:cNvPr id="0" name=""/>
        <dsp:cNvSpPr/>
      </dsp:nvSpPr>
      <dsp:spPr>
        <a:xfrm>
          <a:off x="0" y="2728467"/>
          <a:ext cx="10896598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E1D60-0E94-48D8-AE4D-585D595AF2CF}">
      <dsp:nvSpPr>
        <dsp:cNvPr id="0" name=""/>
        <dsp:cNvSpPr/>
      </dsp:nvSpPr>
      <dsp:spPr>
        <a:xfrm>
          <a:off x="518758" y="2060854"/>
          <a:ext cx="10375169" cy="1184212"/>
        </a:xfrm>
        <a:prstGeom prst="roundRect">
          <a:avLst/>
        </a:prstGeom>
        <a:solidFill>
          <a:srgbClr val="7471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306" tIns="0" rIns="288306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усвоение отношений между понятиями или отдельными разделами темы.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6566" y="2118662"/>
        <a:ext cx="10259553" cy="10685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05F75A-49B1-42C9-A79B-C04BC90DEEEA}">
      <dsp:nvSpPr>
        <dsp:cNvPr id="0" name=""/>
        <dsp:cNvSpPr/>
      </dsp:nvSpPr>
      <dsp:spPr>
        <a:xfrm>
          <a:off x="0" y="773740"/>
          <a:ext cx="1079269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ABC17-F5FA-434C-A24E-066F7DB7D762}">
      <dsp:nvSpPr>
        <dsp:cNvPr id="0" name=""/>
        <dsp:cNvSpPr/>
      </dsp:nvSpPr>
      <dsp:spPr>
        <a:xfrm>
          <a:off x="513812" y="73769"/>
          <a:ext cx="10276233" cy="1054211"/>
        </a:xfrm>
        <a:prstGeom prst="roundRect">
          <a:avLst/>
        </a:prstGeom>
        <a:solidFill>
          <a:srgbClr val="3332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выделить основные понятия, изученные в данном разделе (по данной теме);</a:t>
          </a:r>
          <a:endParaRPr lang="ru-RU" sz="2800" b="1" i="1" kern="1200" dirty="0">
            <a:solidFill>
              <a:srgbClr val="3332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5274" y="125231"/>
        <a:ext cx="10173309" cy="951287"/>
      </dsp:txXfrm>
    </dsp:sp>
    <dsp:sp modelId="{4D2F913E-8648-4601-B21E-3A303D018DC8}">
      <dsp:nvSpPr>
        <dsp:cNvPr id="0" name=""/>
        <dsp:cNvSpPr/>
      </dsp:nvSpPr>
      <dsp:spPr>
        <a:xfrm>
          <a:off x="0" y="2072955"/>
          <a:ext cx="1079269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FA580E-C3F3-43D3-9D85-EA0E918F790E}">
      <dsp:nvSpPr>
        <dsp:cNvPr id="0" name=""/>
        <dsp:cNvSpPr/>
      </dsp:nvSpPr>
      <dsp:spPr>
        <a:xfrm>
          <a:off x="513812" y="1508140"/>
          <a:ext cx="10276233" cy="919054"/>
        </a:xfrm>
        <a:prstGeom prst="roundRect">
          <a:avLst/>
        </a:prstGeom>
        <a:solidFill>
          <a:srgbClr val="484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определить, как понятия связаны между собой;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8677" y="1553005"/>
        <a:ext cx="10186503" cy="829324"/>
      </dsp:txXfrm>
    </dsp:sp>
    <dsp:sp modelId="{277B8238-B245-4874-AF65-7B77B90554D7}">
      <dsp:nvSpPr>
        <dsp:cNvPr id="0" name=""/>
        <dsp:cNvSpPr/>
      </dsp:nvSpPr>
      <dsp:spPr>
        <a:xfrm>
          <a:off x="0" y="3407586"/>
          <a:ext cx="1079269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E1D60-0E94-48D8-AE4D-585D595AF2CF}">
      <dsp:nvSpPr>
        <dsp:cNvPr id="0" name=""/>
        <dsp:cNvSpPr/>
      </dsp:nvSpPr>
      <dsp:spPr>
        <a:xfrm>
          <a:off x="513812" y="2807355"/>
          <a:ext cx="10276233" cy="954471"/>
        </a:xfrm>
        <a:prstGeom prst="roundRect">
          <a:avLst/>
        </a:prstGeom>
        <a:solidFill>
          <a:srgbClr val="7471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      —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показать, как связаны между собой отдельные блоки понятий;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0405" y="2853948"/>
        <a:ext cx="10183047" cy="861285"/>
      </dsp:txXfrm>
    </dsp:sp>
    <dsp:sp modelId="{A435A0D6-C611-4560-96C8-96DA061C6550}">
      <dsp:nvSpPr>
        <dsp:cNvPr id="0" name=""/>
        <dsp:cNvSpPr/>
      </dsp:nvSpPr>
      <dsp:spPr>
        <a:xfrm>
          <a:off x="0" y="4780121"/>
          <a:ext cx="1079269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EB0095-BFCA-46A2-B652-FD33AF37F5DC}">
      <dsp:nvSpPr>
        <dsp:cNvPr id="0" name=""/>
        <dsp:cNvSpPr/>
      </dsp:nvSpPr>
      <dsp:spPr>
        <a:xfrm>
          <a:off x="516457" y="4180350"/>
          <a:ext cx="10276233" cy="992375"/>
        </a:xfrm>
        <a:prstGeom prst="roundRect">
          <a:avLst/>
        </a:prstGeom>
        <a:solidFill>
          <a:srgbClr val="A29E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       — </a:t>
          </a: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привести примеры взаимосвязей понятий в соответствии с созданной граф-схемой.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4901" y="4228794"/>
        <a:ext cx="10179345" cy="89548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05F75A-49B1-42C9-A79B-C04BC90DEEEA}">
      <dsp:nvSpPr>
        <dsp:cNvPr id="0" name=""/>
        <dsp:cNvSpPr/>
      </dsp:nvSpPr>
      <dsp:spPr>
        <a:xfrm>
          <a:off x="0" y="540821"/>
          <a:ext cx="10731731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ABC17-F5FA-434C-A24E-066F7DB7D762}">
      <dsp:nvSpPr>
        <dsp:cNvPr id="0" name=""/>
        <dsp:cNvSpPr/>
      </dsp:nvSpPr>
      <dsp:spPr>
        <a:xfrm>
          <a:off x="510910" y="41175"/>
          <a:ext cx="10218190" cy="824366"/>
        </a:xfrm>
        <a:prstGeom prst="roundRect">
          <a:avLst/>
        </a:prstGeom>
        <a:solidFill>
          <a:srgbClr val="3332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944" tIns="0" rIns="28394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основные понятия выделены полностью;</a:t>
          </a:r>
          <a:endParaRPr lang="ru-RU" sz="2400" b="1" i="1" kern="1200" dirty="0">
            <a:solidFill>
              <a:srgbClr val="3332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1152" y="81417"/>
        <a:ext cx="10137706" cy="743882"/>
      </dsp:txXfrm>
    </dsp:sp>
    <dsp:sp modelId="{4D2F913E-8648-4601-B21E-3A303D018DC8}">
      <dsp:nvSpPr>
        <dsp:cNvPr id="0" name=""/>
        <dsp:cNvSpPr/>
      </dsp:nvSpPr>
      <dsp:spPr>
        <a:xfrm>
          <a:off x="0" y="1731768"/>
          <a:ext cx="10731731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FA580E-C3F3-43D3-9D85-EA0E918F790E}">
      <dsp:nvSpPr>
        <dsp:cNvPr id="0" name=""/>
        <dsp:cNvSpPr/>
      </dsp:nvSpPr>
      <dsp:spPr>
        <a:xfrm>
          <a:off x="510910" y="1214021"/>
          <a:ext cx="10218190" cy="842466"/>
        </a:xfrm>
        <a:prstGeom prst="roundRect">
          <a:avLst/>
        </a:prstGeom>
        <a:solidFill>
          <a:srgbClr val="484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944" tIns="0" rIns="28394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основные понятия выделены частично (не более 2 замечаний);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2036" y="1255147"/>
        <a:ext cx="10135938" cy="760214"/>
      </dsp:txXfrm>
    </dsp:sp>
    <dsp:sp modelId="{277B8238-B245-4874-AF65-7B77B90554D7}">
      <dsp:nvSpPr>
        <dsp:cNvPr id="0" name=""/>
        <dsp:cNvSpPr/>
      </dsp:nvSpPr>
      <dsp:spPr>
        <a:xfrm>
          <a:off x="0" y="2955180"/>
          <a:ext cx="10731731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E1D60-0E94-48D8-AE4D-585D595AF2CF}">
      <dsp:nvSpPr>
        <dsp:cNvPr id="0" name=""/>
        <dsp:cNvSpPr/>
      </dsp:nvSpPr>
      <dsp:spPr>
        <a:xfrm>
          <a:off x="510910" y="2404968"/>
          <a:ext cx="10218190" cy="874932"/>
        </a:xfrm>
        <a:prstGeom prst="roundRect">
          <a:avLst/>
        </a:prstGeom>
        <a:solidFill>
          <a:srgbClr val="7471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944" tIns="0" rIns="283944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     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основные понятия выделены частично (3 и более замечаний);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3621" y="2447679"/>
        <a:ext cx="10132768" cy="789510"/>
      </dsp:txXfrm>
    </dsp:sp>
    <dsp:sp modelId="{A435A0D6-C611-4560-96C8-96DA061C6550}">
      <dsp:nvSpPr>
        <dsp:cNvPr id="0" name=""/>
        <dsp:cNvSpPr/>
      </dsp:nvSpPr>
      <dsp:spPr>
        <a:xfrm>
          <a:off x="0" y="4213337"/>
          <a:ext cx="10731731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EB0095-BFCA-46A2-B652-FD33AF37F5DC}">
      <dsp:nvSpPr>
        <dsp:cNvPr id="0" name=""/>
        <dsp:cNvSpPr/>
      </dsp:nvSpPr>
      <dsp:spPr>
        <a:xfrm>
          <a:off x="513540" y="3663547"/>
          <a:ext cx="10218190" cy="909677"/>
        </a:xfrm>
        <a:prstGeom prst="roundRect">
          <a:avLst/>
        </a:prstGeom>
        <a:solidFill>
          <a:srgbClr val="A29E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3944" tIns="0" rIns="283944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     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основные понятия не выделены.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7947" y="3707954"/>
        <a:ext cx="10129376" cy="8208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05F75A-49B1-42C9-A79B-C04BC90DEEEA}">
      <dsp:nvSpPr>
        <dsp:cNvPr id="0" name=""/>
        <dsp:cNvSpPr/>
      </dsp:nvSpPr>
      <dsp:spPr>
        <a:xfrm>
          <a:off x="0" y="554280"/>
          <a:ext cx="1079269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ABC17-F5FA-434C-A24E-066F7DB7D762}">
      <dsp:nvSpPr>
        <dsp:cNvPr id="0" name=""/>
        <dsp:cNvSpPr/>
      </dsp:nvSpPr>
      <dsp:spPr>
        <a:xfrm>
          <a:off x="513812" y="9211"/>
          <a:ext cx="10276233" cy="899309"/>
        </a:xfrm>
        <a:prstGeom prst="roundRect">
          <a:avLst/>
        </a:prstGeom>
        <a:solidFill>
          <a:srgbClr val="3332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смысловые и причинно-следственные связи определены;</a:t>
          </a:r>
          <a:endParaRPr lang="ru-RU" sz="2400" b="1" i="1" kern="1200" dirty="0">
            <a:solidFill>
              <a:srgbClr val="3332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7713" y="53112"/>
        <a:ext cx="10188431" cy="811507"/>
      </dsp:txXfrm>
    </dsp:sp>
    <dsp:sp modelId="{4D2F913E-8648-4601-B21E-3A303D018DC8}">
      <dsp:nvSpPr>
        <dsp:cNvPr id="0" name=""/>
        <dsp:cNvSpPr/>
      </dsp:nvSpPr>
      <dsp:spPr>
        <a:xfrm>
          <a:off x="0" y="1853495"/>
          <a:ext cx="1079269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FA580E-C3F3-43D3-9D85-EA0E918F790E}">
      <dsp:nvSpPr>
        <dsp:cNvPr id="0" name=""/>
        <dsp:cNvSpPr/>
      </dsp:nvSpPr>
      <dsp:spPr>
        <a:xfrm>
          <a:off x="513812" y="1288680"/>
          <a:ext cx="10276233" cy="919054"/>
        </a:xfrm>
        <a:prstGeom prst="roundRect">
          <a:avLst/>
        </a:prstGeom>
        <a:solidFill>
          <a:srgbClr val="484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      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смысловые и причинно-следственные связи определены частично: не более 2 замечаний;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8677" y="1333545"/>
        <a:ext cx="10186503" cy="829324"/>
      </dsp:txXfrm>
    </dsp:sp>
    <dsp:sp modelId="{277B8238-B245-4874-AF65-7B77B90554D7}">
      <dsp:nvSpPr>
        <dsp:cNvPr id="0" name=""/>
        <dsp:cNvSpPr/>
      </dsp:nvSpPr>
      <dsp:spPr>
        <a:xfrm>
          <a:off x="0" y="3188126"/>
          <a:ext cx="1079269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E1D60-0E94-48D8-AE4D-585D595AF2CF}">
      <dsp:nvSpPr>
        <dsp:cNvPr id="0" name=""/>
        <dsp:cNvSpPr/>
      </dsp:nvSpPr>
      <dsp:spPr>
        <a:xfrm>
          <a:off x="513812" y="2587895"/>
          <a:ext cx="10276233" cy="954471"/>
        </a:xfrm>
        <a:prstGeom prst="roundRect">
          <a:avLst/>
        </a:prstGeom>
        <a:solidFill>
          <a:srgbClr val="7471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— смысловые и причинно-следственные связи определены частично: 3 и более замечаний;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0405" y="2634488"/>
        <a:ext cx="10183047" cy="861285"/>
      </dsp:txXfrm>
    </dsp:sp>
    <dsp:sp modelId="{A435A0D6-C611-4560-96C8-96DA061C6550}">
      <dsp:nvSpPr>
        <dsp:cNvPr id="0" name=""/>
        <dsp:cNvSpPr/>
      </dsp:nvSpPr>
      <dsp:spPr>
        <a:xfrm>
          <a:off x="0" y="4560661"/>
          <a:ext cx="10792691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EB0095-BFCA-46A2-B652-FD33AF37F5DC}">
      <dsp:nvSpPr>
        <dsp:cNvPr id="0" name=""/>
        <dsp:cNvSpPr/>
      </dsp:nvSpPr>
      <dsp:spPr>
        <a:xfrm>
          <a:off x="516457" y="3960890"/>
          <a:ext cx="10276233" cy="992375"/>
        </a:xfrm>
        <a:prstGeom prst="roundRect">
          <a:avLst/>
        </a:prstGeom>
        <a:solidFill>
          <a:srgbClr val="A29E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557" tIns="0" rIns="28555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     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смысловые и причинно-следственные связи не определены.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4901" y="4009334"/>
        <a:ext cx="10179345" cy="8954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05F75A-49B1-42C9-A79B-C04BC90DEEEA}">
      <dsp:nvSpPr>
        <dsp:cNvPr id="0" name=""/>
        <dsp:cNvSpPr/>
      </dsp:nvSpPr>
      <dsp:spPr>
        <a:xfrm>
          <a:off x="0" y="621532"/>
          <a:ext cx="10670771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6ABC17-F5FA-434C-A24E-066F7DB7D762}">
      <dsp:nvSpPr>
        <dsp:cNvPr id="0" name=""/>
        <dsp:cNvSpPr/>
      </dsp:nvSpPr>
      <dsp:spPr>
        <a:xfrm>
          <a:off x="508007" y="99174"/>
          <a:ext cx="10160147" cy="861837"/>
        </a:xfrm>
        <a:prstGeom prst="roundRect">
          <a:avLst/>
        </a:prstGeom>
        <a:solidFill>
          <a:srgbClr val="3332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331" tIns="0" rIns="282331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333200"/>
              </a:solidFill>
            </a:rPr>
            <a:t>     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взаимосвязи блоков понятий определены в полном объеме;</a:t>
          </a:r>
          <a:r>
            <a:rPr lang="ru-RU" sz="2400" b="1" i="1" kern="1200" dirty="0" smtClean="0">
              <a:solidFill>
                <a:srgbClr val="3332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400" b="1" i="1" kern="1200" dirty="0">
            <a:solidFill>
              <a:srgbClr val="3332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0078" y="141245"/>
        <a:ext cx="10076005" cy="777695"/>
      </dsp:txXfrm>
    </dsp:sp>
    <dsp:sp modelId="{4D2F913E-8648-4601-B21E-3A303D018DC8}">
      <dsp:nvSpPr>
        <dsp:cNvPr id="0" name=""/>
        <dsp:cNvSpPr/>
      </dsp:nvSpPr>
      <dsp:spPr>
        <a:xfrm>
          <a:off x="0" y="1866613"/>
          <a:ext cx="10670771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FA580E-C3F3-43D3-9D85-EA0E918F790E}">
      <dsp:nvSpPr>
        <dsp:cNvPr id="0" name=""/>
        <dsp:cNvSpPr/>
      </dsp:nvSpPr>
      <dsp:spPr>
        <a:xfrm>
          <a:off x="508007" y="1325332"/>
          <a:ext cx="10160147" cy="880760"/>
        </a:xfrm>
        <a:prstGeom prst="roundRect">
          <a:avLst/>
        </a:prstGeom>
        <a:solidFill>
          <a:srgbClr val="484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331" tIns="0" rIns="282331" bIns="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       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взаимосвязи блоков понятий определены частично (не более 2 замечаний);</a:t>
          </a:r>
          <a:r>
            <a:rPr lang="ru-RU" kern="1200" dirty="0" smtClean="0"/>
            <a:t>   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1002" y="1368327"/>
        <a:ext cx="10074157" cy="794770"/>
      </dsp:txXfrm>
    </dsp:sp>
    <dsp:sp modelId="{277B8238-B245-4874-AF65-7B77B90554D7}">
      <dsp:nvSpPr>
        <dsp:cNvPr id="0" name=""/>
        <dsp:cNvSpPr/>
      </dsp:nvSpPr>
      <dsp:spPr>
        <a:xfrm>
          <a:off x="0" y="3145635"/>
          <a:ext cx="10670771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E1D60-0E94-48D8-AE4D-585D595AF2CF}">
      <dsp:nvSpPr>
        <dsp:cNvPr id="0" name=""/>
        <dsp:cNvSpPr/>
      </dsp:nvSpPr>
      <dsp:spPr>
        <a:xfrm>
          <a:off x="508007" y="2570413"/>
          <a:ext cx="10160147" cy="914701"/>
        </a:xfrm>
        <a:prstGeom prst="roundRect">
          <a:avLst/>
        </a:prstGeom>
        <a:solidFill>
          <a:srgbClr val="7471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331" tIns="0" rIns="282331" bIns="0" numCol="1" spcCol="1270" anchor="ctr" anchorCtr="0">
          <a:noAutofit/>
        </a:bodyPr>
        <a:lstStyle/>
        <a:p>
          <a:pPr lvl="0" algn="just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     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взаимосвязи блоков понятий определены частично (3 и более замечаний);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2659" y="2615065"/>
        <a:ext cx="10070843" cy="825397"/>
      </dsp:txXfrm>
    </dsp:sp>
    <dsp:sp modelId="{A435A0D6-C611-4560-96C8-96DA061C6550}">
      <dsp:nvSpPr>
        <dsp:cNvPr id="0" name=""/>
        <dsp:cNvSpPr/>
      </dsp:nvSpPr>
      <dsp:spPr>
        <a:xfrm>
          <a:off x="0" y="4460981"/>
          <a:ext cx="10670771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3332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EB0095-BFCA-46A2-B652-FD33AF37F5DC}">
      <dsp:nvSpPr>
        <dsp:cNvPr id="0" name=""/>
        <dsp:cNvSpPr/>
      </dsp:nvSpPr>
      <dsp:spPr>
        <a:xfrm>
          <a:off x="510623" y="3886200"/>
          <a:ext cx="10160147" cy="951026"/>
        </a:xfrm>
        <a:prstGeom prst="roundRect">
          <a:avLst/>
        </a:prstGeom>
        <a:solidFill>
          <a:srgbClr val="A29E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2331" tIns="0" rIns="282331" bIns="0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взаимосвязи блоков понятий не определены.</a:t>
          </a:r>
          <a:endParaRPr lang="ru-RU" sz="23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7048" y="3932625"/>
        <a:ext cx="10067297" cy="8581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8B42D-8A19-433C-AB17-70D262412FDB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53F1A-DA8F-41F6-AFE9-7884CF1B91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122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450215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Методические рекомендации 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(аудиторной) работы студентов</a:t>
            </a:r>
            <a:r>
              <a:rPr lang="ru-RU" sz="1200" b="1" i="1" baseline="0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 теме 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«Создание 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граф-схемы 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(кластера)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процессе изучения дисциплин психолого-педагогического цикла»</a:t>
            </a:r>
            <a:r>
              <a:rPr lang="ru-RU" sz="1200" b="1" i="1" baseline="0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составлены для студентов и преподавателей  </a:t>
            </a:r>
            <a:r>
              <a:rPr lang="ru-RU" sz="1200" b="0" i="1" dirty="0" smtClean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ГПОАУ АО «АМУРСКИЙ ПЕДАГОГИЧЕСКИЙ КОЛЛЕДЖ» 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целью сопровождения процесса введения и реализации требований Федеральных государственных образовательных стандартов (далее ФГОС) для среднего профессионального образования (далее СПО) и создания в образовательном учреждении учебно-методического обеспечения образовательного процесса.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kumimoji="0" lang="ru-RU" sz="1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D26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lang="ru-RU" sz="12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 методические рекомендации помогут преподавателям педагогического колледжа и других учреждений СПО организовать самостоятельную деятельность студентов на основе деятельностного и компетентностного подходов к обучению, что соответствует требованиям ФГОС нового </a:t>
            </a:r>
            <a:r>
              <a:rPr lang="ru-RU" sz="1200" i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поколения.</a:t>
            </a:r>
            <a:r>
              <a:rPr lang="ru-RU" sz="1050" i="0" baseline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Выражаю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надежду на то, что предлагаемые технологические подходы в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методических рекомендациях по теме: «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граф-схемы 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(кластера)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процессе изучения дисциплин психолого-педагогического цикла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не только повысят компетентность студентов педагогического колледжа в решении проблем организации, выполнения и оценки различных форм самостоятельной работы, а также станут для будущих специалистов источником саморазвития, проектирования и преобразования собственных действий;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формирования графической культуры, развития образного мышления и творческого воображения.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endParaRPr lang="ru-RU" sz="1200" b="1" i="1" dirty="0" smtClean="0">
              <a:solidFill>
                <a:srgbClr val="3332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endParaRPr lang="ru-RU" sz="1200" b="1" i="1" dirty="0" smtClean="0">
              <a:solidFill>
                <a:srgbClr val="3332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7926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по методике развития речи детей дошкольного возраста. </a:t>
            </a:r>
            <a:r>
              <a:rPr lang="ru-RU" sz="12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Недостатки речи воспитателя. </a:t>
            </a:r>
            <a:endParaRPr lang="ru-RU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056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Пример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по </a:t>
            </a:r>
            <a:r>
              <a:rPr lang="ru-RU" sz="11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</a:t>
            </a:r>
            <a:r>
              <a:rPr lang="ru-RU" sz="11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еждисциплинарному  курсу</a:t>
            </a:r>
            <a:r>
              <a:rPr lang="ru-RU" sz="11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1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МДК.04.01.</a:t>
            </a:r>
            <a:r>
              <a:rPr lang="ru-RU" sz="12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Теоретические и  методические основы взаимодействия воспитателя  с родителями и сотрудниками дошкольного образовательного учреждения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2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Модель эффективного взаимодействия специалистов ДОО в процессе коммуникативного развития детей.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2127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Планируемые результаты самостоятельной работы</a:t>
            </a:r>
            <a:r>
              <a:rPr lang="ru-RU" sz="1200" b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готовность студентов использовать индивидуальные креативные способности для оригинального решения исследовательских задач;</a:t>
            </a:r>
            <a:endParaRPr lang="ru-RU" sz="1200" b="0" i="1" dirty="0" smtClean="0">
              <a:solidFill>
                <a:srgbClr val="3332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усвоение отношений между понятиями или отдельными разделами темы.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835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Выполнение задания: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u="none" dirty="0" smtClean="0"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0" i="1" u="none" dirty="0" smtClean="0"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— выделить основные понятия, изученные в данном разделе (по данной теме);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— определить, как понятия связаны между собой;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dirty="0" smtClean="0"/>
              <a:t> — показать, как связаны между собой отдельные блоки понятий;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dirty="0" smtClean="0"/>
              <a:t>— привести примеры взаимосвязей понятий в соответствии с созданной граф-схемой.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6627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350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2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Затраты времени на составление графологической структуры зависят от объёма информации, сложности её структурирования, индивидуальных особен­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ностей студента и определяется преподавателем. Ориентировочное время на подготовку простых структур - 0,5 ч.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по составлению графологических структур планируется чаще в контексте обязательного задания по подготовке к теоретическому занятию или как дополнительное задание с предоставлением студенту примерной модели структуры. 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3716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592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>
              <a:spcBef>
                <a:spcPts val="600"/>
              </a:spcBef>
              <a:spcAft>
                <a:spcPts val="600"/>
              </a:spcAft>
            </a:pPr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</a:t>
            </a:r>
            <a:r>
              <a:rPr lang="ru-RU" sz="14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оценки:</a:t>
            </a:r>
            <a:endParaRPr lang="ru-RU" sz="1400" b="1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62585" algn="l"/>
              </a:tabLst>
            </a:pPr>
            <a:r>
              <a:rPr lang="ru-RU" sz="12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соответствие содержания теме;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62585" algn="l"/>
              </a:tabLst>
            </a:pPr>
            <a:r>
              <a:rPr lang="ru-RU" sz="12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правильная структурированность информации;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62585" algn="l"/>
              </a:tabLs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наличие логической связи изложенной информации;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62585" algn="l"/>
              </a:tabLst>
            </a:pPr>
            <a:r>
              <a:rPr lang="ru-RU" sz="12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соответствие оформления требованиям;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62585" algn="l"/>
              </a:tabLs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аккуратность и грамотность изложения и представления работы;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62585" algn="l"/>
              </a:tabLst>
            </a:pPr>
            <a:r>
              <a:rPr lang="ru-RU" sz="12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сдана в срок.</a:t>
            </a:r>
            <a:endParaRPr lang="ru-RU" sz="1200" i="1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b="1" i="1" dirty="0" smtClean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самостоятельной работы «Граф-схема»</a:t>
            </a:r>
            <a:endParaRPr lang="ru-RU" sz="1200" i="1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Выделение основных понятий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основные понятия выделены полностью;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основные понятия выделены частично: не более 2 замечаний;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основные понятия выделены частично: 3 и более замечаний;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основные понятия не выделены.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7592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2. Определение смысловых и причинно-следственных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связей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смысловые и причинно-следственные связи определены;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смысловые и причинно-следственные связи определены частично: не более 2 замечаний;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смысловые и причинно-следственные связи определены частично: 3 и более замечаний;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смысловые и причинно-следственные связи не определены.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6251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36195" lvl="0" indent="0" algn="l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  <a:buFont typeface="+mj-lt"/>
              <a:buNone/>
            </a:pPr>
            <a:r>
              <a:rPr lang="ru-RU" sz="1200" i="1" u="none" strike="noStrike" dirty="0" smtClean="0">
                <a:solidFill>
                  <a:srgbClr val="181717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3. Определение взаимосвязей блоков понятий:</a:t>
            </a:r>
            <a:endParaRPr lang="ru-RU" sz="1200" u="none" strike="noStrike" dirty="0" smtClean="0">
              <a:solidFill>
                <a:srgbClr val="181717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6535"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dirty="0" smtClean="0">
                <a:solidFill>
                  <a:srgbClr val="18171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 взаимосвязи блоков понятий определены в полном объеме;</a:t>
            </a:r>
          </a:p>
          <a:p>
            <a:pPr marL="215900"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 взаимосвязи блоков понятий определены частично</a:t>
            </a:r>
            <a:r>
              <a:rPr lang="ru-RU" sz="1200" baseline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более 2 замечаний);</a:t>
            </a:r>
            <a:endParaRPr lang="ru-RU" sz="1200" dirty="0" smtClean="0">
              <a:solidFill>
                <a:srgbClr val="181717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— взаимосвязи блоков понятий определены частично</a:t>
            </a:r>
            <a:r>
              <a:rPr lang="ru-RU" sz="1200" baseline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 и более замечаний);</a:t>
            </a:r>
            <a:endParaRPr lang="ru-RU" sz="1200" dirty="0" smtClean="0">
              <a:solidFill>
                <a:srgbClr val="181717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15900" marR="27305" indent="209550" algn="just">
              <a:lnSpc>
                <a:spcPct val="105000"/>
              </a:lnSpc>
              <a:spcAft>
                <a:spcPts val="1805"/>
              </a:spcAft>
            </a:pPr>
            <a:r>
              <a:rPr lang="ru-RU" sz="1200" dirty="0" smtClean="0">
                <a:solidFill>
                  <a:srgbClr val="18171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— взаимосвязи блоков понятий не определены.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7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852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400" b="1" i="1" dirty="0" smtClean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самостоятельной работы</a:t>
            </a:r>
            <a:r>
              <a:rPr lang="ru-RU" sz="1400" i="1" dirty="0" smtClean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1200" i="1" dirty="0" smtClean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усвоение отношений между понятиями или отдельными разделами темы и отражение их с помощью граф-схемы.</a:t>
            </a:r>
          </a:p>
          <a:p>
            <a:pPr algn="just"/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Схема </a:t>
            </a:r>
            <a:r>
              <a:rPr lang="ru-RU" sz="12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графическое представление определения, анализа или метода решения задачи, в котором используются символы для отображения данных.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  <a:r>
              <a:rPr lang="ru-RU" sz="1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Граф-схема </a:t>
            </a:r>
            <a:r>
              <a:rPr lang="ru-RU" sz="12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графическое изображение логических связей между основными субъектами текста (отношений между условно выделенными константами).</a:t>
            </a:r>
          </a:p>
          <a:p>
            <a:pPr algn="just"/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Кла́стер</a:t>
            </a:r>
            <a:r>
              <a:rPr lang="ru-RU" sz="1200" i="1" dirty="0" smtClean="0">
                <a:solidFill>
                  <a:srgbClr val="333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(англ. cluster — скопление, кисть, рой) — объединение нескольких однородных элементов, которое может рассматриваться как самостоятельная единица, обладающая определёнными свойствами.</a:t>
            </a:r>
          </a:p>
          <a:p>
            <a:pPr marL="3175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12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графологической структуры</a:t>
            </a:r>
            <a:r>
              <a:rPr lang="ru-RU" sz="1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 очень продуктивный вид самостоятельной работы студента по систематизации информации в рамках логической схемы с наглядным графическим её изображением. Графологиче­ская структура как способ систематизации информации ярко и наглядно пред­ставляет её содержание. Работа по созданию даже самых простых логических </a:t>
            </a:r>
            <a:r>
              <a:rPr lang="ru-RU" sz="12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 способствует развитию у студентов приёмов системного анализа, вы­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деления общих элементов и фиксирования дополнительных, умения абстраги­</a:t>
            </a:r>
            <a:r>
              <a:rPr lang="ru-RU" sz="12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роваться от них в нужной ситуации. В отличие от других способов графическо­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 отображения информации (таблиц, рисунков, схем) графологическая струк­тура делает упор на логическую связь элементов между собой, графика высту­пает в роли средства выражения (наглядности).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177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9746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168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Пример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по психологии. </a:t>
            </a:r>
            <a:r>
              <a:rPr lang="ru-RU" sz="12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Критическое мышление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509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Пример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по педагогике. </a:t>
            </a:r>
            <a:r>
              <a:rPr lang="ru-RU" sz="12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Примеры использования в педагогике достижений различных наук.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03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Пример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2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по </a:t>
            </a:r>
            <a:r>
              <a:rPr lang="ru-RU" sz="1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педагогике. </a:t>
            </a:r>
            <a:r>
              <a:rPr lang="ru-RU" sz="1400" b="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педагогики .</a:t>
            </a:r>
            <a:endParaRPr lang="ru-RU" sz="1400" b="0" dirty="0" smtClean="0">
              <a:solidFill>
                <a:prstClr val="black"/>
              </a:solidFill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2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13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Пример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по педагогике. </a:t>
            </a:r>
            <a:r>
              <a:rPr lang="ru-RU" sz="12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Связь педагогики с другими науками.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333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Большое значение в развитии педагогики имеют</a:t>
            </a:r>
            <a:r>
              <a:rPr lang="ru-RU" sz="1200" i="1" baseline="0" dirty="0" smtClean="0">
                <a:solidFill>
                  <a:srgbClr val="333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её связи с другими науками. Педагогика заимствует многие идеи из других наук для разработки теоретических основ.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649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Пример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2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по педагогике. </a:t>
            </a:r>
            <a:r>
              <a:rPr kumimoji="0" lang="ru-RU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332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исследования в профессиональной педагогике.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673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Пример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по междисциплинарному курсу МДК 02.07 Детская литература с практикумом по выразительному чтению. </a:t>
            </a:r>
            <a:r>
              <a:rPr lang="ru-RU" sz="12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сказок.</a:t>
            </a:r>
            <a:endParaRPr lang="ru-RU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2753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Пример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200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по.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53F1A-DA8F-41F6-AFE9-7884CF1B914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609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E756C-32C1-461F-9BB0-1DCF57A8BED4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4EC05-002F-45D6-8EBF-AB5D6A88E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293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E756C-32C1-461F-9BB0-1DCF57A8BED4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4EC05-002F-45D6-8EBF-AB5D6A88E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306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E756C-32C1-461F-9BB0-1DCF57A8BED4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4EC05-002F-45D6-8EBF-AB5D6A88E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102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E756C-32C1-461F-9BB0-1DCF57A8BED4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4EC05-002F-45D6-8EBF-AB5D6A88E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48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E756C-32C1-461F-9BB0-1DCF57A8BED4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4EC05-002F-45D6-8EBF-AB5D6A88E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996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E756C-32C1-461F-9BB0-1DCF57A8BED4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4EC05-002F-45D6-8EBF-AB5D6A88E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188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E756C-32C1-461F-9BB0-1DCF57A8BED4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4EC05-002F-45D6-8EBF-AB5D6A88E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28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E756C-32C1-461F-9BB0-1DCF57A8BED4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4EC05-002F-45D6-8EBF-AB5D6A88E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814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E756C-32C1-461F-9BB0-1DCF57A8BED4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4EC05-002F-45D6-8EBF-AB5D6A88E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48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E756C-32C1-461F-9BB0-1DCF57A8BED4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4EC05-002F-45D6-8EBF-AB5D6A88E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786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E756C-32C1-461F-9BB0-1DCF57A8BED4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4EC05-002F-45D6-8EBF-AB5D6A88E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200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E756C-32C1-461F-9BB0-1DCF57A8BED4}" type="datetimeFigureOut">
              <a:rPr lang="ru-RU" smtClean="0"/>
              <a:t>29.03.2020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4EC05-002F-45D6-8EBF-AB5D6A88E6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001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658023"/>
            <a:ext cx="2222938" cy="41999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89262" y="283780"/>
            <a:ext cx="76353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3332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3332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3332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3332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3332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3332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3332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22939" y="412104"/>
            <a:ext cx="1347333" cy="7864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4066" y="1940779"/>
            <a:ext cx="10223291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</a:t>
            </a:r>
            <a:r>
              <a:rPr lang="ru-RU" sz="2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внеаудиторной (аудиторной) </a:t>
            </a:r>
            <a:r>
              <a:rPr lang="ru-RU" sz="24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студентов.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54924" y="3683955"/>
            <a:ext cx="9807585" cy="919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</a:t>
            </a:r>
            <a:r>
              <a:rPr lang="ru-RU" sz="2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«Создание </a:t>
            </a:r>
            <a:r>
              <a:rPr lang="ru-RU" sz="2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граф-схемы </a:t>
            </a:r>
            <a:r>
              <a:rPr lang="ru-RU" sz="24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(кластера)</a:t>
            </a:r>
            <a:r>
              <a:rPr lang="ru-RU" sz="2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процессе изучения дисциплин психолого-педагогического цикла»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54924" y="5231566"/>
            <a:ext cx="6648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333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333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21508" y="5726243"/>
            <a:ext cx="6441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333200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i="1" dirty="0">
                <a:solidFill>
                  <a:srgbClr val="333200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86597" y="6350743"/>
            <a:ext cx="4151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333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</a:t>
            </a:r>
          </a:p>
        </p:txBody>
      </p:sp>
    </p:spTree>
    <p:extLst>
      <p:ext uri="{BB962C8B-B14F-4D97-AF65-F5344CB8AC3E}">
        <p14:creationId xmlns:p14="http://schemas.microsoft.com/office/powerpoint/2010/main" val="113023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86389" y="259079"/>
            <a:ext cx="6500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1400" b="1" i="1" dirty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</a:t>
            </a:r>
            <a:r>
              <a:rPr lang="ru-RU" sz="1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методике развития речи детей дошкольного возраста. </a:t>
            </a:r>
            <a:r>
              <a:rPr lang="ru-RU" sz="14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Недостатки речи воспитателя. 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504415862"/>
              </p:ext>
            </p:extLst>
          </p:nvPr>
        </p:nvGraphicFramePr>
        <p:xfrm>
          <a:off x="1097280" y="944880"/>
          <a:ext cx="10789920" cy="5593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6120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586037" y="228600"/>
            <a:ext cx="92532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0"/>
              </a:spcAft>
              <a:tabLst>
                <a:tab pos="4770755" algn="l"/>
              </a:tabLst>
            </a:pP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1400" b="1" i="1" dirty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</a:t>
            </a:r>
            <a:r>
              <a:rPr lang="ru-RU" sz="1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12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</a:t>
            </a:r>
            <a:r>
              <a:rPr lang="ru-RU" sz="1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еждисциплинарному  курсу</a:t>
            </a:r>
            <a:r>
              <a:rPr lang="ru-RU" sz="12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1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МДК.04.01.</a:t>
            </a: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 Теоретические и  методические основы взаимодействия воспитателя  с родителями и сотрудниками дошкольного образовательного </a:t>
            </a:r>
            <a:r>
              <a:rPr lang="ru-RU" sz="14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учреждения</a:t>
            </a:r>
            <a:r>
              <a:rPr lang="ru-RU" sz="1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4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Модель эффективного взаимодействия специалистов ДОО в процессе коммуникативного развития детей.</a:t>
            </a: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4400550" y="3190399"/>
            <a:ext cx="3943350" cy="1776606"/>
          </a:xfrm>
          <a:prstGeom prst="cloudCallou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Эффективное</a:t>
            </a:r>
          </a:p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заимодействие</a:t>
            </a:r>
          </a:p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пециалистов ДОО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762000" y="1417170"/>
            <a:ext cx="5410200" cy="2132665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Ценностно – </a:t>
            </a:r>
          </a:p>
          <a:p>
            <a:pPr algn="ctr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риентационное единство деятельности специалистов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7529513" y="4205571"/>
            <a:ext cx="4309750" cy="2280956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Инновационный потенциал деятельности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 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1143001" y="4386263"/>
            <a:ext cx="3624001" cy="2100263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Уровни продуктивного взаимодействия специалистов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Выноска-облако 9"/>
          <p:cNvSpPr/>
          <p:nvPr/>
        </p:nvSpPr>
        <p:spPr>
          <a:xfrm>
            <a:off x="7529513" y="1143000"/>
            <a:ext cx="4309749" cy="1871663"/>
          </a:xfrm>
          <a:prstGeom prst="cloud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Приоритетные направления деятельности специалистов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49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119071168"/>
              </p:ext>
            </p:extLst>
          </p:nvPr>
        </p:nvGraphicFramePr>
        <p:xfrm>
          <a:off x="990601" y="1158240"/>
          <a:ext cx="10896599" cy="3627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32560" y="335280"/>
            <a:ext cx="1045464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Планируемые результаты самостоятельной работы</a:t>
            </a:r>
            <a:r>
              <a:rPr lang="ru-RU" sz="3200" b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772" y="4663440"/>
            <a:ext cx="3926828" cy="20591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386888" y="157163"/>
            <a:ext cx="2500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№1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37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071042485"/>
              </p:ext>
            </p:extLst>
          </p:nvPr>
        </p:nvGraphicFramePr>
        <p:xfrm>
          <a:off x="1094509" y="1163782"/>
          <a:ext cx="10792691" cy="5458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29840" y="243840"/>
            <a:ext cx="7848600" cy="576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задания: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344024" y="114300"/>
            <a:ext cx="2543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</a:t>
            </a:r>
            <a:endParaRPr lang="ru-RU" sz="1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11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71538" y="428625"/>
            <a:ext cx="1107281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spc="-5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Затраты времени на составление графологической структуры </a:t>
            </a:r>
            <a:r>
              <a:rPr lang="ru-RU" sz="2800" i="1" spc="-5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зависят от объёма информации, сложности её структурирования, индивидуальных особен­</a:t>
            </a:r>
            <a:r>
              <a:rPr lang="ru-RU" sz="2800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ностей студента и определяется преподавателем. </a:t>
            </a:r>
            <a:endParaRPr lang="ru-RU" sz="2800" i="1" dirty="0" smtClean="0">
              <a:solidFill>
                <a:srgbClr val="3332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Ориентировочное </a:t>
            </a:r>
            <a:r>
              <a:rPr lang="ru-RU" sz="28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время на подготовку простых структур </a:t>
            </a:r>
            <a:r>
              <a:rPr lang="ru-RU" sz="2800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- 0,5 часа </a:t>
            </a:r>
            <a:r>
              <a:rPr lang="ru-RU" sz="28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(1 </a:t>
            </a:r>
            <a:r>
              <a:rPr lang="ru-RU" sz="2800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 на 1 единицу </a:t>
            </a:r>
            <a:r>
              <a:rPr lang="ru-RU" sz="28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продукта).</a:t>
            </a:r>
            <a:endParaRPr lang="ru-RU" sz="2800" i="1" dirty="0">
              <a:solidFill>
                <a:srgbClr val="3332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28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</a:t>
            </a:r>
            <a:r>
              <a:rPr lang="ru-RU" sz="2800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составлению графологических структур планируется чаще в контексте обязательного задания по подготовке к теоретическому занятию или как дополнительное задание с предоставлением студенту примерной модели структуры. </a:t>
            </a:r>
            <a:endParaRPr lang="ru-RU" sz="2800" i="1" dirty="0">
              <a:solidFill>
                <a:srgbClr val="3332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9838" y="4919661"/>
            <a:ext cx="1814512" cy="181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15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18009" y="371475"/>
            <a:ext cx="778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Роль преподавателя:</a:t>
            </a:r>
            <a:endParaRPr lang="ru-RU" sz="2800" b="1" dirty="0">
              <a:solidFill>
                <a:srgbClr val="3332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43612" y="1028700"/>
            <a:ext cx="8000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sz="2800" i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79" y="3014662"/>
            <a:ext cx="3416907" cy="38433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57588" y="894695"/>
            <a:ext cx="838676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b="1" i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i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рекомендовать литературу по определённой теме или разделу;</a:t>
            </a:r>
            <a:endParaRPr lang="ru-RU" sz="2800" i="1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algn="just"/>
            <a:r>
              <a:rPr lang="ru-RU" sz="2400" b="1" i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— </a:t>
            </a:r>
            <a:r>
              <a:rPr lang="ru-RU" sz="2800" i="1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сообщить студенту информацию о способах структурирования;</a:t>
            </a:r>
            <a:endParaRPr lang="ru-RU" sz="2800" i="1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/>
            <a:r>
              <a:rPr lang="ru-RU" sz="2400" b="1" i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— </a:t>
            </a:r>
            <a:r>
              <a:rPr lang="ru-RU" sz="2800" i="1" spc="-5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консультировать при возникновении затруднений;</a:t>
            </a:r>
            <a:endParaRPr lang="ru-RU" sz="2800" i="1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/>
            <a:r>
              <a:rPr lang="ru-RU" sz="2400" b="1" i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— </a:t>
            </a:r>
            <a:r>
              <a:rPr lang="ru-RU" sz="2800" i="1" spc="-1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оценить работу студента в контексте занятия. </a:t>
            </a:r>
            <a:endParaRPr lang="ru-RU" sz="2800" i="1" dirty="0">
              <a:solidFill>
                <a:prstClr val="black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86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7919644"/>
              </p:ext>
            </p:extLst>
          </p:nvPr>
        </p:nvGraphicFramePr>
        <p:xfrm>
          <a:off x="1094509" y="1813560"/>
          <a:ext cx="10731731" cy="4808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67840" y="304800"/>
            <a:ext cx="1005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800" b="1" i="1" dirty="0" smtClean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 </a:t>
            </a:r>
            <a:r>
              <a:rPr lang="ru-RU" sz="2800" b="1" i="1" dirty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</a:t>
            </a:r>
            <a:r>
              <a:rPr lang="ru-RU" sz="2800" b="1" i="1" dirty="0" smtClean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</a:p>
          <a:p>
            <a:pPr algn="ctr"/>
            <a:r>
              <a:rPr lang="ru-RU" sz="2800" b="1" i="1" dirty="0" smtClean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Граф-схема»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98520" y="1258907"/>
            <a:ext cx="6065520" cy="515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6195" lvl="0" algn="ctr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2625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Выделение </a:t>
            </a:r>
            <a:r>
              <a:rPr lang="ru-RU" sz="2800" i="1" dirty="0">
                <a:solidFill>
                  <a:srgbClr val="2625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основных понятий</a:t>
            </a:r>
            <a:r>
              <a:rPr lang="ru-RU" sz="2800" dirty="0">
                <a:solidFill>
                  <a:srgbClr val="2625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39" b="9824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075" y="329267"/>
            <a:ext cx="1030605" cy="10306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186988" y="100013"/>
            <a:ext cx="1871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№3а</a:t>
            </a:r>
            <a:endParaRPr lang="ru-RU" sz="1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33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07199971"/>
              </p:ext>
            </p:extLst>
          </p:nvPr>
        </p:nvGraphicFramePr>
        <p:xfrm>
          <a:off x="1094509" y="1447800"/>
          <a:ext cx="10792691" cy="51746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57400" y="762000"/>
            <a:ext cx="982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800" i="1" dirty="0" smtClean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Определение </a:t>
            </a:r>
            <a:r>
              <a:rPr lang="ru-RU" sz="2800" i="1" dirty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смысловых и причинно-следственных связей</a:t>
            </a:r>
            <a:r>
              <a:rPr lang="ru-RU" sz="2800" dirty="0">
                <a:solidFill>
                  <a:srgbClr val="262500"/>
                </a:solidFill>
              </a:rPr>
              <a:t>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58288" y="157163"/>
            <a:ext cx="2728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№3б</a:t>
            </a:r>
            <a:endParaRPr lang="ru-RU" sz="1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89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702767000"/>
              </p:ext>
            </p:extLst>
          </p:nvPr>
        </p:nvGraphicFramePr>
        <p:xfrm>
          <a:off x="1094509" y="1261045"/>
          <a:ext cx="10670771" cy="51397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987040" y="716280"/>
            <a:ext cx="7498080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6195" lvl="0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2625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Определение </a:t>
            </a:r>
            <a:r>
              <a:rPr lang="ru-RU" sz="2800" i="1" dirty="0">
                <a:solidFill>
                  <a:srgbClr val="2625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взаимосвязей блоков понятий:</a:t>
            </a:r>
            <a:endParaRPr lang="ru-RU" sz="2800" dirty="0">
              <a:solidFill>
                <a:srgbClr val="2625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01113" y="185738"/>
            <a:ext cx="3000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№3в</a:t>
            </a:r>
            <a:endParaRPr lang="ru-RU" sz="1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416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774" y="4527030"/>
            <a:ext cx="11557666" cy="400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2625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endParaRPr lang="ru-RU" dirty="0">
              <a:solidFill>
                <a:srgbClr val="2625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4596" y="464695"/>
            <a:ext cx="4257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4596" y="1184223"/>
            <a:ext cx="11287843" cy="5696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algn="just">
              <a:lnSpc>
                <a:spcPct val="105000"/>
              </a:lnSpc>
              <a:spcAft>
                <a:spcPts val="25"/>
              </a:spcAft>
            </a:pPr>
            <a:r>
              <a:rPr lang="ru-RU" sz="2000" b="1" i="1" dirty="0" smtClean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Иванов </a:t>
            </a:r>
            <a:r>
              <a:rPr lang="ru-RU" sz="2400" b="1" i="1" dirty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Д. А., Митрофанов К. Г., Соколова О. В. Компетентностный подход в образовании. Проблемы, понятия, инструментарий. </a:t>
            </a:r>
            <a:r>
              <a:rPr lang="ru-RU" sz="2400" i="1" dirty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Учебно-методическое пособие. — М.: АПК и ПРО, 2003</a:t>
            </a:r>
            <a:r>
              <a:rPr lang="ru-RU" sz="2400" i="1" dirty="0" smtClean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lvl="0" algn="just"/>
            <a:r>
              <a:rPr lang="ru-RU" sz="2400" b="1" i="1" dirty="0" smtClean="0">
                <a:solidFill>
                  <a:srgbClr val="2625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Куклина</a:t>
            </a:r>
            <a:r>
              <a:rPr lang="ru-RU" sz="2400" b="1" i="1" dirty="0">
                <a:solidFill>
                  <a:srgbClr val="2625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Е. Н. Основы учебно-исследовательской деятельности: учебное пособие для среднего профессионального образования 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  <a:endParaRPr lang="ru-RU" sz="2400" b="1" i="1" dirty="0" smtClean="0">
              <a:solidFill>
                <a:srgbClr val="2625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b="1" i="1" dirty="0" smtClean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Лапыгин</a:t>
            </a:r>
            <a:r>
              <a:rPr lang="ru-RU" sz="2400" b="1" i="1" dirty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Ю.Н. Методы активного обучения: учебник и практикум для вузов / Ю.Н. Лапыгин. – М.: Издательство Юрайт, 2016. - 248 с. </a:t>
            </a:r>
            <a:endParaRPr lang="ru-RU" sz="2400" i="1" dirty="0" smtClean="0">
              <a:solidFill>
                <a:srgbClr val="2625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7305" lvl="0" algn="just">
              <a:lnSpc>
                <a:spcPct val="105000"/>
              </a:lnSpc>
              <a:spcAft>
                <a:spcPts val="25"/>
              </a:spcAft>
            </a:pPr>
            <a:r>
              <a:rPr lang="ru-RU" sz="2400" b="1" i="1" dirty="0" smtClean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Онушкин </a:t>
            </a:r>
            <a:r>
              <a:rPr lang="ru-RU" sz="2400" b="1" i="1" dirty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В. Г., Огарев Е. И. Образование взрослых: междисциплинарный словарь терминологии. </a:t>
            </a:r>
            <a:r>
              <a:rPr lang="ru-RU" sz="2400" i="1" dirty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Спб.; Воронеж, 1995. 232 с</a:t>
            </a:r>
            <a:r>
              <a:rPr lang="ru-RU" sz="2400" i="1" dirty="0" smtClean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400" b="1" i="1" dirty="0" smtClean="0">
                <a:solidFill>
                  <a:srgbClr val="2625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endParaRPr lang="ru-RU" sz="2400" i="1" dirty="0">
              <a:solidFill>
                <a:srgbClr val="2625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7305" lvl="0" algn="just">
              <a:lnSpc>
                <a:spcPct val="105000"/>
              </a:lnSpc>
              <a:spcAft>
                <a:spcPts val="25"/>
              </a:spcAft>
            </a:pPr>
            <a:r>
              <a:rPr lang="ru-RU" sz="2000" i="1" dirty="0" smtClean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endParaRPr lang="ru-RU" sz="2000" i="1" dirty="0">
              <a:solidFill>
                <a:srgbClr val="2625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512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59370" y="164892"/>
            <a:ext cx="10957810" cy="151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3200" b="1" i="1" dirty="0" smtClean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3200" b="1" i="1" dirty="0" smtClean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</a:t>
            </a:r>
            <a:r>
              <a:rPr lang="ru-RU" sz="3200" b="1" i="1" dirty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</a:t>
            </a:r>
            <a:r>
              <a:rPr lang="ru-RU" sz="3200" i="1" dirty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2800" i="1" dirty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усвоение отношений между понятиями или отдельными разделами темы и отражение их с помощью граф-схемы.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59370" y="1679154"/>
            <a:ext cx="10957810" cy="1449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8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Схема </a:t>
            </a:r>
            <a:r>
              <a:rPr lang="ru-RU" sz="2800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графическое представление определения, анализа или метода решения задачи, в котором используются символы для отображения данных</a:t>
            </a:r>
            <a:r>
              <a:rPr lang="ru-RU" sz="28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  </a:t>
            </a:r>
            <a:endParaRPr lang="ru-RU" sz="2800" i="1" dirty="0">
              <a:solidFill>
                <a:srgbClr val="3332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9370" y="3128782"/>
            <a:ext cx="10957810" cy="151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3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Граф-схема </a:t>
            </a:r>
            <a:r>
              <a:rPr lang="ru-RU" sz="2800" i="1" dirty="0">
                <a:solidFill>
                  <a:srgbClr val="3332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графическое изображение логических связей между основными субъектами текста (отношений между условно выделенными константами).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8666" y="4840413"/>
            <a:ext cx="1618513" cy="16185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59370" y="4643044"/>
            <a:ext cx="89785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800" b="1" i="1" dirty="0" smtClean="0">
                <a:solidFill>
                  <a:srgbClr val="333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Кла́стер</a:t>
            </a:r>
            <a:r>
              <a:rPr lang="ru-RU" sz="2800" i="1" dirty="0">
                <a:solidFill>
                  <a:srgbClr val="333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(англ. cluster — скопление, кисть, рой) — объединение нескольких однородных элементов, которое может рассматриваться как самостоятельная единица, обладающая определёнными свойствами.</a:t>
            </a:r>
          </a:p>
        </p:txBody>
      </p:sp>
    </p:spTree>
    <p:extLst>
      <p:ext uri="{BB962C8B-B14F-4D97-AF65-F5344CB8AC3E}">
        <p14:creationId xmlns:p14="http://schemas.microsoft.com/office/powerpoint/2010/main" val="77008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4774" y="4527030"/>
            <a:ext cx="11557666" cy="400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2625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endParaRPr lang="ru-RU" dirty="0">
              <a:solidFill>
                <a:srgbClr val="2625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4656" y="344774"/>
            <a:ext cx="11377784" cy="606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algn="just">
              <a:lnSpc>
                <a:spcPct val="105000"/>
              </a:lnSpc>
              <a:spcAft>
                <a:spcPts val="25"/>
              </a:spcAft>
            </a:pPr>
            <a:r>
              <a:rPr lang="ru-RU" sz="2400" b="1" i="1" dirty="0" smtClean="0">
                <a:solidFill>
                  <a:srgbClr val="2625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Черная</a:t>
            </a:r>
            <a:r>
              <a:rPr lang="ru-RU" sz="2400" b="1" i="1" dirty="0">
                <a:solidFill>
                  <a:srgbClr val="2625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А.В. Организация самостоятельной работы студентов по психолого-педагогическим дисциплинам: электронный учебник </a:t>
            </a:r>
            <a:r>
              <a:rPr lang="ru-RU" sz="2400" i="1" dirty="0">
                <a:solidFill>
                  <a:srgbClr val="2625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 / </a:t>
            </a:r>
            <a:r>
              <a:rPr lang="ru-RU" sz="2400" b="1" i="1" dirty="0">
                <a:solidFill>
                  <a:srgbClr val="2625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А.В.Черная, Е.А. Чекунова, Е.И. Погорелова.– </a:t>
            </a:r>
            <a:r>
              <a:rPr lang="ru-RU" sz="2400" i="1" dirty="0">
                <a:solidFill>
                  <a:srgbClr val="2625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Ростов-на-Дону: Южный федеральный университет, 2010. – 200 с</a:t>
            </a:r>
            <a:r>
              <a:rPr lang="ru-RU" sz="2400" i="1" dirty="0" smtClean="0">
                <a:solidFill>
                  <a:srgbClr val="2625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r>
              <a:rPr lang="ru-RU" sz="24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Шнейдер</a:t>
            </a:r>
            <a:r>
              <a:rPr lang="ru-RU" sz="2400" b="1" i="1" dirty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Л. Б.   Семейное консультирование. Молодая семья и ребенок-дошкольник: учебное пособие для вузов / Л. Б. Шнейдер, М. С. Рогач. </a:t>
            </a:r>
            <a:r>
              <a:rPr lang="ru-RU" sz="2400" i="1" dirty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2-е изд., испр. и доп. — Москва: Издательство Юрайт, 2019. — 576 с. — (Высшее образование). — ISBN 978-5-534-12234-3.</a:t>
            </a:r>
          </a:p>
          <a:p>
            <a:pPr lvl="0" algn="just"/>
            <a:r>
              <a:rPr lang="ru-RU" sz="2400" b="1" i="1" dirty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Юревич, С. Н.   Теоретические и методические основы взаимодействия воспитателя с родителями (лицами, их заменяющими): учебное пособие для среднего профессионального образования / С. Н. Юревич, Л. Н. Санникова, Н. И. Левшина; под редакцией С. Н. Юревич. </a:t>
            </a:r>
            <a:r>
              <a:rPr lang="ru-RU" sz="2400" i="1" dirty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Москва: Издательство Юрайт, 2019. — 181 с. — (Профессиональное образование). — ISBN 978-5-534-10781-4.</a:t>
            </a:r>
          </a:p>
          <a:p>
            <a:pPr marR="27305" lvl="0" algn="just">
              <a:lnSpc>
                <a:spcPct val="105000"/>
              </a:lnSpc>
              <a:spcAft>
                <a:spcPts val="25"/>
              </a:spcAft>
            </a:pPr>
            <a:endParaRPr lang="ru-RU" sz="2400" dirty="0">
              <a:solidFill>
                <a:srgbClr val="262500"/>
              </a:solidFill>
            </a:endParaRPr>
          </a:p>
          <a:p>
            <a:pPr marR="27305" lvl="0" algn="just">
              <a:lnSpc>
                <a:spcPct val="105000"/>
              </a:lnSpc>
              <a:spcAft>
                <a:spcPts val="25"/>
              </a:spcAft>
            </a:pPr>
            <a:endParaRPr lang="ru-RU" sz="2400" i="1" dirty="0">
              <a:solidFill>
                <a:srgbClr val="2625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7305" lvl="0" algn="just">
              <a:lnSpc>
                <a:spcPct val="105000"/>
              </a:lnSpc>
              <a:spcAft>
                <a:spcPts val="25"/>
              </a:spcAft>
            </a:pPr>
            <a:r>
              <a:rPr lang="ru-RU" sz="2000" i="1" dirty="0" smtClean="0">
                <a:solidFill>
                  <a:srgbClr val="2625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endParaRPr lang="ru-RU" sz="2000" i="1" dirty="0">
              <a:solidFill>
                <a:srgbClr val="2625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946" y="5297963"/>
            <a:ext cx="2882540" cy="135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427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337316"/>
            <a:ext cx="2392680" cy="452068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43791" y="1364105"/>
            <a:ext cx="10058650" cy="3153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/>
            <a:r>
              <a:rPr lang="ru-RU" sz="20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i="1" dirty="0" smtClean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Зайди </a:t>
            </a:r>
            <a:r>
              <a:rPr lang="ru-RU" sz="2000" i="1" dirty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другие  разделы сайта, чтобы по разделам " Навигации" почитать интересные статьи или посмотреть презентации, дидактические материалы по предметам (педагогика, методика развития детской речи, теоретические основы взаимодействия ДОУ и родителей); материал для подготовки к зачётам, контрольным работам, педагогической практике, экзаменам, курсовым и дипломным работам; организации мониторинга в ДОО. </a:t>
            </a:r>
          </a:p>
          <a:p>
            <a:pPr lvl="0" algn="just" fontAlgn="base"/>
            <a:endParaRPr lang="ru-RU" sz="2000" i="1" dirty="0">
              <a:solidFill>
                <a:srgbClr val="2625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/>
            <a:r>
              <a:rPr lang="ru-RU" sz="2000" i="1" dirty="0">
                <a:solidFill>
                  <a:srgbClr val="2625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Буду рада, если информация, размещённая на моём сайте, поможет Вам в работе и учёбе.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endParaRPr lang="ru-RU" dirty="0">
              <a:solidFill>
                <a:srgbClr val="2625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23869" y="644576"/>
            <a:ext cx="89491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Понравилась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презентация?</a:t>
            </a:r>
          </a:p>
          <a:p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494675" y="1199213"/>
            <a:ext cx="11407765" cy="14990"/>
          </a:xfrm>
          <a:prstGeom prst="line">
            <a:avLst/>
          </a:prstGeom>
          <a:ln>
            <a:solidFill>
              <a:srgbClr val="262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910466" y="5936104"/>
            <a:ext cx="48118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262500"/>
                </a:solidFill>
                <a:latin typeface="Times New Roman" pitchFamily="18" charset="0"/>
                <a:cs typeface="Times New Roman" pitchFamily="18" charset="0"/>
              </a:rPr>
              <a:t>Преподаватель ГПОАУ АО АПК: </a:t>
            </a:r>
          </a:p>
          <a:p>
            <a:pPr lvl="0" algn="r"/>
            <a:r>
              <a:rPr lang="ru-RU" sz="2000" i="1" dirty="0">
                <a:solidFill>
                  <a:srgbClr val="262500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  <a:endParaRPr lang="ru-RU" sz="2000" i="1" dirty="0">
              <a:solidFill>
                <a:srgbClr val="2625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141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44" y="1114426"/>
            <a:ext cx="11138449" cy="56015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86213" y="300038"/>
            <a:ext cx="7715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1400" b="1" i="1" dirty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по </a:t>
            </a:r>
            <a:r>
              <a:rPr lang="ru-RU" sz="1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психологии. </a:t>
            </a:r>
            <a:r>
              <a:rPr lang="ru-RU" sz="14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Критическое мышление.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17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55" y="668481"/>
            <a:ext cx="9642763" cy="6019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32909" y="221674"/>
            <a:ext cx="8395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1400" b="1" i="1" dirty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граф-схемы по педагогике. </a:t>
            </a:r>
            <a:r>
              <a:rPr lang="ru-RU" sz="14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Примеры использования в педагогике достижений различных наук.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75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045527" y="249382"/>
            <a:ext cx="7869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1400" b="1" i="1" dirty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по педагогике</a:t>
            </a:r>
            <a:r>
              <a:rPr lang="ru-RU" sz="1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4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педагогики .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028" y="783772"/>
            <a:ext cx="7561943" cy="567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69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418" y="666770"/>
            <a:ext cx="9421091" cy="60388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82291" y="193964"/>
            <a:ext cx="81880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1400" b="1" i="1" dirty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по </a:t>
            </a:r>
            <a:r>
              <a:rPr lang="ru-RU" sz="1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педагогике. </a:t>
            </a:r>
            <a:r>
              <a:rPr lang="ru-RU" sz="14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Связь педагогики с другими науками.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206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045527" y="249382"/>
            <a:ext cx="7869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1400" b="1" i="1" dirty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по педагогике</a:t>
            </a:r>
            <a:r>
              <a:rPr lang="ru-RU" sz="1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14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 исследования в профессиональной педагогике.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957" y="557159"/>
            <a:ext cx="9661973" cy="615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4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4696422" y="3205164"/>
            <a:ext cx="3100388" cy="1428750"/>
          </a:xfrm>
          <a:prstGeom prst="ellipse">
            <a:avLst/>
          </a:prstGeom>
          <a:solidFill>
            <a:srgbClr val="00206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727974" y="1020324"/>
            <a:ext cx="3100388" cy="1428750"/>
          </a:xfrm>
          <a:prstGeom prst="ellipse">
            <a:avLst/>
          </a:prstGeom>
          <a:solidFill>
            <a:srgbClr val="00206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авторские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683669" y="4938714"/>
            <a:ext cx="3100388" cy="1428750"/>
          </a:xfrm>
          <a:prstGeom prst="ellipse">
            <a:avLst/>
          </a:prstGeom>
          <a:solidFill>
            <a:srgbClr val="00206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волшебные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896101" y="4938714"/>
            <a:ext cx="3100388" cy="1428750"/>
          </a:xfrm>
          <a:prstGeom prst="ellipse">
            <a:avLst/>
          </a:prstGeom>
          <a:solidFill>
            <a:srgbClr val="00206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021260" y="2400608"/>
            <a:ext cx="3100388" cy="1428750"/>
          </a:xfrm>
          <a:prstGeom prst="ellipse">
            <a:avLst/>
          </a:prstGeom>
          <a:solidFill>
            <a:srgbClr val="00206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446297" y="2621757"/>
            <a:ext cx="3100388" cy="1428750"/>
          </a:xfrm>
          <a:prstGeom prst="ellipse">
            <a:avLst/>
          </a:prstGeom>
          <a:solidFill>
            <a:srgbClr val="00206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бытовые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верх 8"/>
          <p:cNvSpPr/>
          <p:nvPr/>
        </p:nvSpPr>
        <p:spPr>
          <a:xfrm>
            <a:off x="5998074" y="2574234"/>
            <a:ext cx="497084" cy="428625"/>
          </a:xfrm>
          <a:prstGeom prst="upArrow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 rot="4143999">
            <a:off x="7796660" y="3352592"/>
            <a:ext cx="497084" cy="428625"/>
          </a:xfrm>
          <a:prstGeom prst="upArrow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 rot="17491721">
            <a:off x="4176269" y="3290304"/>
            <a:ext cx="497084" cy="428625"/>
          </a:xfrm>
          <a:prstGeom prst="upArrow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 rot="13716751">
            <a:off x="4772992" y="4566804"/>
            <a:ext cx="497084" cy="428625"/>
          </a:xfrm>
          <a:prstGeom prst="upArrow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 rot="8230768">
            <a:off x="6975530" y="4724401"/>
            <a:ext cx="497084" cy="428625"/>
          </a:xfrm>
          <a:prstGeom prst="upArrow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7086600" y="5390004"/>
            <a:ext cx="2909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животных</a:t>
            </a:r>
            <a:endParaRPr lang="ru-RU" sz="28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68" y="4938713"/>
            <a:ext cx="2133785" cy="183810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229225" y="200875"/>
            <a:ext cx="6572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1400" b="1" i="1" dirty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</a:t>
            </a:r>
            <a:r>
              <a:rPr lang="ru-RU" sz="1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междисциплинарному курсу </a:t>
            </a:r>
            <a:r>
              <a:rPr lang="ru-RU" sz="1400" b="1" i="1" dirty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МДК 02.07 Детская литература с практикумом по выразительному </a:t>
            </a:r>
            <a:r>
              <a:rPr lang="ru-RU" sz="1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чтению. </a:t>
            </a:r>
            <a:r>
              <a:rPr lang="ru-RU" sz="14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сказок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6126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620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354287" y="249382"/>
            <a:ext cx="7560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1400" b="1" i="1" dirty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граф-схемы по междисциплинарному курсу МДК 02.07 Детская литература с практикумом по выразительному чтению. </a:t>
            </a:r>
            <a:r>
              <a:rPr lang="ru-RU" sz="14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Темы и мотивы в лирике</a:t>
            </a:r>
            <a:r>
              <a:rPr lang="ru-RU" sz="140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242" y="1248227"/>
            <a:ext cx="7318701" cy="4957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65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1920</Words>
  <Application>Microsoft Office PowerPoint</Application>
  <PresentationFormat>Широкоэкранный</PresentationFormat>
  <Paragraphs>186</Paragraphs>
  <Slides>21</Slides>
  <Notes>21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ГПОАУ АО АПК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граф-схемы (кластера) в процессе изучения дисциплин психолого-педагогического цикла.</dc:title>
  <dc:subject>Методические рекомендации по организации самостоятельной внеаудиторной (аудиторной) работы студентов. </dc:subject>
  <dc:creator>преподаватель высшей квалификационной категории О.Г. Гольская.</dc:creator>
  <cp:lastModifiedBy>Admin</cp:lastModifiedBy>
  <cp:revision>89</cp:revision>
  <dcterms:created xsi:type="dcterms:W3CDTF">2019-11-18T12:38:03Z</dcterms:created>
  <dcterms:modified xsi:type="dcterms:W3CDTF">2020-03-29T12:50:55Z</dcterms:modified>
</cp:coreProperties>
</file>